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2" r:id="rId1"/>
    <p:sldMasterId id="2147483730" r:id="rId2"/>
    <p:sldMasterId id="2147484638" r:id="rId3"/>
  </p:sldMasterIdLst>
  <p:notesMasterIdLst>
    <p:notesMasterId r:id="rId29"/>
  </p:notesMasterIdLst>
  <p:handoutMasterIdLst>
    <p:handoutMasterId r:id="rId30"/>
  </p:handoutMasterIdLst>
  <p:sldIdLst>
    <p:sldId id="970" r:id="rId4"/>
    <p:sldId id="847" r:id="rId5"/>
    <p:sldId id="929" r:id="rId6"/>
    <p:sldId id="1036" r:id="rId7"/>
    <p:sldId id="1053" r:id="rId8"/>
    <p:sldId id="1054" r:id="rId9"/>
    <p:sldId id="1055" r:id="rId10"/>
    <p:sldId id="1052" r:id="rId11"/>
    <p:sldId id="1056" r:id="rId12"/>
    <p:sldId id="1057" r:id="rId13"/>
    <p:sldId id="1058" r:id="rId14"/>
    <p:sldId id="1060" r:id="rId15"/>
    <p:sldId id="1059" r:id="rId16"/>
    <p:sldId id="1038" r:id="rId17"/>
    <p:sldId id="1061" r:id="rId18"/>
    <p:sldId id="1062" r:id="rId19"/>
    <p:sldId id="1063" r:id="rId20"/>
    <p:sldId id="1065" r:id="rId21"/>
    <p:sldId id="1066" r:id="rId22"/>
    <p:sldId id="1067" r:id="rId23"/>
    <p:sldId id="1068" r:id="rId24"/>
    <p:sldId id="1071" r:id="rId25"/>
    <p:sldId id="1069" r:id="rId26"/>
    <p:sldId id="1070" r:id="rId27"/>
    <p:sldId id="855" r:id="rId28"/>
  </p:sldIdLst>
  <p:sldSz cx="9144000" cy="6858000" type="screen4x3"/>
  <p:notesSz cx="6858000" cy="9144000"/>
  <p:defaultTextStyle>
    <a:defPPr>
      <a:defRPr lang="zh-CN"/>
    </a:defPPr>
    <a:lvl1pPr algn="l" rtl="0" eaLnBrk="0" fontAlgn="base" hangingPunct="0">
      <a:spcBef>
        <a:spcPct val="0"/>
      </a:spcBef>
      <a:spcAft>
        <a:spcPct val="0"/>
      </a:spcAft>
      <a:defRPr sz="2800" b="1"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sz="2800" b="1"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sz="2800" b="1"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sz="2800" b="1"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sz="2800" b="1"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2800" b="1"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2800" b="1"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2800" b="1"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2800" b="1"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03">
          <p15:clr>
            <a:srgbClr val="A4A3A4"/>
          </p15:clr>
        </p15:guide>
        <p15:guide id="2" pos="713">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99"/>
    <a:srgbClr val="FFFFCC"/>
    <a:srgbClr val="0000CC"/>
    <a:srgbClr val="FF0000"/>
    <a:srgbClr val="FFCC99"/>
    <a:srgbClr val="FFFF66"/>
    <a:srgbClr val="FFFF99"/>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8" autoAdjust="0"/>
    <p:restoredTop sz="94414" autoAdjust="0"/>
  </p:normalViewPr>
  <p:slideViewPr>
    <p:cSldViewPr snapToGrid="0">
      <p:cViewPr varScale="1">
        <p:scale>
          <a:sx n="102" d="100"/>
          <a:sy n="102" d="100"/>
        </p:scale>
        <p:origin x="1266" y="96"/>
      </p:cViewPr>
      <p:guideLst>
        <p:guide orient="horz" pos="2103"/>
        <p:guide pos="713"/>
      </p:guideLst>
    </p:cSldViewPr>
  </p:slideViewPr>
  <p:outlineViewPr>
    <p:cViewPr>
      <p:scale>
        <a:sx n="33" d="100"/>
        <a:sy n="33" d="100"/>
      </p:scale>
      <p:origin x="0" y="3318"/>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58" d="100"/>
          <a:sy n="58" d="100"/>
        </p:scale>
        <p:origin x="-2520" y="-78"/>
      </p:cViewPr>
      <p:guideLst>
        <p:guide orient="horz" pos="2880"/>
        <p:guide pos="2160"/>
      </p:guideLst>
    </p:cSldViewPr>
  </p:notesViewPr>
  <p:gridSpacing cx="45005" cy="45005"/>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handoutMaster" Target="handoutMasters/handoutMaster1.xml"/><Relationship Id="rId8"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latin typeface="Arial" charset="0"/>
                <a:ea typeface="华文细黑" pitchFamily="2" charset="-122"/>
              </a:defRPr>
            </a:lvl1pPr>
          </a:lstStyle>
          <a:p>
            <a:pPr>
              <a:defRPr/>
            </a:pPr>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eaLnBrk="1" hangingPunct="1">
              <a:defRPr sz="1200">
                <a:latin typeface="Arial" charset="0"/>
                <a:ea typeface="华文细黑" pitchFamily="2" charset="-122"/>
              </a:defRPr>
            </a:lvl1pPr>
          </a:lstStyle>
          <a:p>
            <a:pPr>
              <a:defRPr/>
            </a:pPr>
            <a:fld id="{30978C82-971F-48DA-B661-F384CD3F615F}" type="datetimeFigureOut">
              <a:rPr lang="zh-CN" altLang="en-US"/>
              <a:pPr>
                <a:defRPr/>
              </a:pPr>
              <a:t>2022/9/29</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hangingPunct="1">
              <a:defRPr sz="1200">
                <a:latin typeface="Arial" charset="0"/>
                <a:ea typeface="华文细黑" pitchFamily="2" charset="-122"/>
              </a:defRPr>
            </a:lvl1pPr>
          </a:lstStyle>
          <a:p>
            <a:pPr>
              <a:defRPr/>
            </a:pPr>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ea typeface="华文细黑" panose="02010600040101010101" pitchFamily="2" charset="-122"/>
              </a:defRPr>
            </a:lvl1pPr>
          </a:lstStyle>
          <a:p>
            <a:pPr>
              <a:defRPr/>
            </a:pPr>
            <a:fld id="{D862D458-7B59-421F-A3CC-4D5D12F4E9D3}" type="slidenum">
              <a:rPr lang="zh-CN" altLang="en-US"/>
              <a:pPr>
                <a:defRPr/>
              </a:pPr>
              <a:t>‹#›</a:t>
            </a:fld>
            <a:endParaRPr lang="zh-CN" altLang="en-US"/>
          </a:p>
        </p:txBody>
      </p:sp>
    </p:spTree>
    <p:extLst>
      <p:ext uri="{BB962C8B-B14F-4D97-AF65-F5344CB8AC3E}">
        <p14:creationId xmlns:p14="http://schemas.microsoft.com/office/powerpoint/2010/main" val="2548114912"/>
      </p:ext>
    </p:extLst>
  </p:cSld>
  <p:clrMap bg1="lt1" tx1="dk1" bg2="lt2" tx2="dk2" accent1="accent1" accent2="accent2" accent3="accent3" accent4="accent4" accent5="accent5" accent6="accent6" hlink="hlink" folHlink="folHlink"/>
</p:handoutMaster>
</file>

<file path=ppt/media/image1.jpeg>
</file>

<file path=ppt/media/image11.png>
</file>

<file path=ppt/media/image12.png>
</file>

<file path=ppt/media/image13.png>
</file>

<file path=ppt/media/image15.jpeg>
</file>

<file path=ppt/media/image2.png>
</file>

<file path=ppt/media/image3.png>
</file>

<file path=ppt/media/image4.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03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1" hangingPunct="1">
              <a:defRPr sz="1200" b="0">
                <a:latin typeface="Arial" pitchFamily="34" charset="0"/>
                <a:ea typeface="宋体" pitchFamily="2" charset="-122"/>
              </a:defRPr>
            </a:lvl1pPr>
          </a:lstStyle>
          <a:p>
            <a:pPr>
              <a:defRPr/>
            </a:pPr>
            <a:endParaRPr lang="en-US" altLang="zh-CN"/>
          </a:p>
        </p:txBody>
      </p:sp>
      <p:sp>
        <p:nvSpPr>
          <p:cNvPr id="4403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b="0">
                <a:latin typeface="Arial" pitchFamily="34" charset="0"/>
                <a:ea typeface="宋体" pitchFamily="2" charset="-122"/>
              </a:defRPr>
            </a:lvl1pPr>
          </a:lstStyle>
          <a:p>
            <a:pPr>
              <a:defRPr/>
            </a:pPr>
            <a:endParaRPr lang="en-US" altLang="zh-CN"/>
          </a:p>
        </p:txBody>
      </p:sp>
      <p:sp>
        <p:nvSpPr>
          <p:cNvPr id="163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4403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1200" b="0">
                <a:latin typeface="Arial" pitchFamily="34" charset="0"/>
                <a:ea typeface="宋体" pitchFamily="2" charset="-122"/>
              </a:defRPr>
            </a:lvl1pPr>
          </a:lstStyle>
          <a:p>
            <a:pPr>
              <a:defRPr/>
            </a:pPr>
            <a:endParaRPr lang="en-US" altLang="zh-CN"/>
          </a:p>
        </p:txBody>
      </p:sp>
      <p:sp>
        <p:nvSpPr>
          <p:cNvPr id="4403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b="0"/>
            </a:lvl1pPr>
          </a:lstStyle>
          <a:p>
            <a:pPr>
              <a:defRPr/>
            </a:pPr>
            <a:fld id="{33DF359C-DF24-4C7A-A2EF-996BC192AE10}" type="slidenum">
              <a:rPr lang="en-US" altLang="zh-CN"/>
              <a:pPr>
                <a:defRPr/>
              </a:pPr>
              <a:t>‹#›</a:t>
            </a:fld>
            <a:endParaRPr lang="en-US" altLang="zh-CN"/>
          </a:p>
        </p:txBody>
      </p:sp>
    </p:spTree>
    <p:extLst>
      <p:ext uri="{BB962C8B-B14F-4D97-AF65-F5344CB8AC3E}">
        <p14:creationId xmlns:p14="http://schemas.microsoft.com/office/powerpoint/2010/main" val="386913876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Rot="1" noChangeAspect="1" noChangeArrowheads="1" noTextEdit="1"/>
          </p:cNvSpPr>
          <p:nvPr>
            <p:ph type="sldImg"/>
          </p:nvPr>
        </p:nvSpPr>
        <p:spPr>
          <a:ln/>
        </p:spPr>
      </p:sp>
      <p:sp>
        <p:nvSpPr>
          <p:cNvPr id="1945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zh-CN" sz="1400"/>
          </a:p>
          <a:p>
            <a:endParaRPr lang="zh-CN" altLang="en-US" sz="1400"/>
          </a:p>
        </p:txBody>
      </p:sp>
    </p:spTree>
    <p:extLst>
      <p:ext uri="{BB962C8B-B14F-4D97-AF65-F5344CB8AC3E}">
        <p14:creationId xmlns:p14="http://schemas.microsoft.com/office/powerpoint/2010/main" val="31279721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10</a:t>
            </a:fld>
            <a:endParaRPr lang="en-US" altLang="zh-CN"/>
          </a:p>
        </p:txBody>
      </p:sp>
    </p:spTree>
    <p:extLst>
      <p:ext uri="{BB962C8B-B14F-4D97-AF65-F5344CB8AC3E}">
        <p14:creationId xmlns:p14="http://schemas.microsoft.com/office/powerpoint/2010/main" val="11151057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11</a:t>
            </a:fld>
            <a:endParaRPr lang="en-US" altLang="zh-CN"/>
          </a:p>
        </p:txBody>
      </p:sp>
    </p:spTree>
    <p:extLst>
      <p:ext uri="{BB962C8B-B14F-4D97-AF65-F5344CB8AC3E}">
        <p14:creationId xmlns:p14="http://schemas.microsoft.com/office/powerpoint/2010/main" val="1270050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12</a:t>
            </a:fld>
            <a:endParaRPr lang="en-US" altLang="zh-CN"/>
          </a:p>
        </p:txBody>
      </p:sp>
    </p:spTree>
    <p:extLst>
      <p:ext uri="{BB962C8B-B14F-4D97-AF65-F5344CB8AC3E}">
        <p14:creationId xmlns:p14="http://schemas.microsoft.com/office/powerpoint/2010/main" val="26485423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13</a:t>
            </a:fld>
            <a:endParaRPr lang="en-US" altLang="zh-CN"/>
          </a:p>
        </p:txBody>
      </p:sp>
    </p:spTree>
    <p:extLst>
      <p:ext uri="{BB962C8B-B14F-4D97-AF65-F5344CB8AC3E}">
        <p14:creationId xmlns:p14="http://schemas.microsoft.com/office/powerpoint/2010/main" val="8273814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14</a:t>
            </a:fld>
            <a:endParaRPr lang="en-US" altLang="zh-CN"/>
          </a:p>
        </p:txBody>
      </p:sp>
    </p:spTree>
    <p:extLst>
      <p:ext uri="{BB962C8B-B14F-4D97-AF65-F5344CB8AC3E}">
        <p14:creationId xmlns:p14="http://schemas.microsoft.com/office/powerpoint/2010/main" val="7503138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15</a:t>
            </a:fld>
            <a:endParaRPr lang="en-US" altLang="zh-CN"/>
          </a:p>
        </p:txBody>
      </p:sp>
    </p:spTree>
    <p:extLst>
      <p:ext uri="{BB962C8B-B14F-4D97-AF65-F5344CB8AC3E}">
        <p14:creationId xmlns:p14="http://schemas.microsoft.com/office/powerpoint/2010/main" val="31998037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16</a:t>
            </a:fld>
            <a:endParaRPr lang="en-US" altLang="zh-CN"/>
          </a:p>
        </p:txBody>
      </p:sp>
    </p:spTree>
    <p:extLst>
      <p:ext uri="{BB962C8B-B14F-4D97-AF65-F5344CB8AC3E}">
        <p14:creationId xmlns:p14="http://schemas.microsoft.com/office/powerpoint/2010/main" val="22376816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17</a:t>
            </a:fld>
            <a:endParaRPr lang="en-US" altLang="zh-CN"/>
          </a:p>
        </p:txBody>
      </p:sp>
    </p:spTree>
    <p:extLst>
      <p:ext uri="{BB962C8B-B14F-4D97-AF65-F5344CB8AC3E}">
        <p14:creationId xmlns:p14="http://schemas.microsoft.com/office/powerpoint/2010/main" val="4071478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18</a:t>
            </a:fld>
            <a:endParaRPr lang="en-US" altLang="zh-CN"/>
          </a:p>
        </p:txBody>
      </p:sp>
    </p:spTree>
    <p:extLst>
      <p:ext uri="{BB962C8B-B14F-4D97-AF65-F5344CB8AC3E}">
        <p14:creationId xmlns:p14="http://schemas.microsoft.com/office/powerpoint/2010/main" val="24369015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19</a:t>
            </a:fld>
            <a:endParaRPr lang="en-US" altLang="zh-CN"/>
          </a:p>
        </p:txBody>
      </p:sp>
    </p:spTree>
    <p:extLst>
      <p:ext uri="{BB962C8B-B14F-4D97-AF65-F5344CB8AC3E}">
        <p14:creationId xmlns:p14="http://schemas.microsoft.com/office/powerpoint/2010/main" val="3401499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TextEdit="1"/>
          </p:cNvSpPr>
          <p:nvPr>
            <p:ph type="sldImg"/>
          </p:nvPr>
        </p:nvSpPr>
        <p:spPr>
          <a:ln/>
        </p:spPr>
      </p:sp>
      <p:sp>
        <p:nvSpPr>
          <p:cNvPr id="2150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t>以上汇报提纲供参考</a:t>
            </a:r>
          </a:p>
        </p:txBody>
      </p:sp>
      <p:sp>
        <p:nvSpPr>
          <p:cNvPr id="21508" name="灯片编号占位符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6D56668C-2EF3-44D0-A621-919FD5CBF945}" type="slidenum">
              <a:rPr lang="en-US" altLang="zh-CN" smtClean="0"/>
              <a:pPr>
                <a:spcBef>
                  <a:spcPct val="0"/>
                </a:spcBef>
              </a:pPr>
              <a:t>2</a:t>
            </a:fld>
            <a:endParaRPr lang="en-US" altLang="zh-CN"/>
          </a:p>
        </p:txBody>
      </p:sp>
    </p:spTree>
    <p:extLst>
      <p:ext uri="{BB962C8B-B14F-4D97-AF65-F5344CB8AC3E}">
        <p14:creationId xmlns:p14="http://schemas.microsoft.com/office/powerpoint/2010/main" val="25075872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20</a:t>
            </a:fld>
            <a:endParaRPr lang="en-US" altLang="zh-CN"/>
          </a:p>
        </p:txBody>
      </p:sp>
    </p:spTree>
    <p:extLst>
      <p:ext uri="{BB962C8B-B14F-4D97-AF65-F5344CB8AC3E}">
        <p14:creationId xmlns:p14="http://schemas.microsoft.com/office/powerpoint/2010/main" val="40117907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21</a:t>
            </a:fld>
            <a:endParaRPr lang="en-US" altLang="zh-CN"/>
          </a:p>
        </p:txBody>
      </p:sp>
    </p:spTree>
    <p:extLst>
      <p:ext uri="{BB962C8B-B14F-4D97-AF65-F5344CB8AC3E}">
        <p14:creationId xmlns:p14="http://schemas.microsoft.com/office/powerpoint/2010/main" val="17585402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22</a:t>
            </a:fld>
            <a:endParaRPr lang="en-US" altLang="zh-CN"/>
          </a:p>
        </p:txBody>
      </p:sp>
    </p:spTree>
    <p:extLst>
      <p:ext uri="{BB962C8B-B14F-4D97-AF65-F5344CB8AC3E}">
        <p14:creationId xmlns:p14="http://schemas.microsoft.com/office/powerpoint/2010/main" val="17350030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23</a:t>
            </a:fld>
            <a:endParaRPr lang="en-US" altLang="zh-CN"/>
          </a:p>
        </p:txBody>
      </p:sp>
    </p:spTree>
    <p:extLst>
      <p:ext uri="{BB962C8B-B14F-4D97-AF65-F5344CB8AC3E}">
        <p14:creationId xmlns:p14="http://schemas.microsoft.com/office/powerpoint/2010/main" val="13289265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09FD7D2B-C226-4C32-ABF8-1E6D482D48D1}" type="slidenum">
              <a:rPr lang="en-US" altLang="zh-CN" smtClean="0"/>
              <a:pPr>
                <a:spcBef>
                  <a:spcPct val="0"/>
                </a:spcBef>
              </a:pPr>
              <a:t>24</a:t>
            </a:fld>
            <a:endParaRPr lang="en-US" altLang="zh-CN"/>
          </a:p>
        </p:txBody>
      </p:sp>
    </p:spTree>
    <p:extLst>
      <p:ext uri="{BB962C8B-B14F-4D97-AF65-F5344CB8AC3E}">
        <p14:creationId xmlns:p14="http://schemas.microsoft.com/office/powerpoint/2010/main" val="41172333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a:ln/>
        </p:spPr>
      </p:sp>
      <p:sp>
        <p:nvSpPr>
          <p:cNvPr id="235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35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25893158-4931-4233-BC17-57800C0F7D64}" type="slidenum">
              <a:rPr lang="en-US" altLang="zh-CN" smtClean="0"/>
              <a:pPr>
                <a:spcBef>
                  <a:spcPct val="0"/>
                </a:spcBef>
              </a:pPr>
              <a:t>3</a:t>
            </a:fld>
            <a:endParaRPr lang="en-US" altLang="zh-CN"/>
          </a:p>
        </p:txBody>
      </p:sp>
    </p:spTree>
    <p:extLst>
      <p:ext uri="{BB962C8B-B14F-4D97-AF65-F5344CB8AC3E}">
        <p14:creationId xmlns:p14="http://schemas.microsoft.com/office/powerpoint/2010/main" val="2285542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4</a:t>
            </a:fld>
            <a:endParaRPr lang="en-US" altLang="zh-CN"/>
          </a:p>
        </p:txBody>
      </p:sp>
    </p:spTree>
    <p:extLst>
      <p:ext uri="{BB962C8B-B14F-4D97-AF65-F5344CB8AC3E}">
        <p14:creationId xmlns:p14="http://schemas.microsoft.com/office/powerpoint/2010/main" val="4065114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5</a:t>
            </a:fld>
            <a:endParaRPr lang="en-US" altLang="zh-CN"/>
          </a:p>
        </p:txBody>
      </p:sp>
    </p:spTree>
    <p:extLst>
      <p:ext uri="{BB962C8B-B14F-4D97-AF65-F5344CB8AC3E}">
        <p14:creationId xmlns:p14="http://schemas.microsoft.com/office/powerpoint/2010/main" val="2824090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6</a:t>
            </a:fld>
            <a:endParaRPr lang="en-US" altLang="zh-CN"/>
          </a:p>
        </p:txBody>
      </p:sp>
    </p:spTree>
    <p:extLst>
      <p:ext uri="{BB962C8B-B14F-4D97-AF65-F5344CB8AC3E}">
        <p14:creationId xmlns:p14="http://schemas.microsoft.com/office/powerpoint/2010/main" val="645922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7</a:t>
            </a:fld>
            <a:endParaRPr lang="en-US" altLang="zh-CN"/>
          </a:p>
        </p:txBody>
      </p:sp>
    </p:spTree>
    <p:extLst>
      <p:ext uri="{BB962C8B-B14F-4D97-AF65-F5344CB8AC3E}">
        <p14:creationId xmlns:p14="http://schemas.microsoft.com/office/powerpoint/2010/main" val="555955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8</a:t>
            </a:fld>
            <a:endParaRPr lang="en-US" altLang="zh-CN"/>
          </a:p>
        </p:txBody>
      </p:sp>
    </p:spTree>
    <p:extLst>
      <p:ext uri="{BB962C8B-B14F-4D97-AF65-F5344CB8AC3E}">
        <p14:creationId xmlns:p14="http://schemas.microsoft.com/office/powerpoint/2010/main" val="4909313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ea typeface="宋体" panose="02010600030101010101" pitchFamily="2" charset="-122"/>
              </a:defRPr>
            </a:lvl1pPr>
            <a:lvl2pPr marL="742950" indent="-285750">
              <a:spcBef>
                <a:spcPct val="30000"/>
              </a:spcBef>
              <a:defRPr sz="1200">
                <a:solidFill>
                  <a:schemeClr val="tx1"/>
                </a:solidFill>
                <a:latin typeface="Arial" panose="020B0604020202020204" pitchFamily="34" charset="0"/>
                <a:ea typeface="宋体" panose="02010600030101010101" pitchFamily="2" charset="-122"/>
              </a:defRPr>
            </a:lvl2pPr>
            <a:lvl3pPr marL="1143000" indent="-228600">
              <a:spcBef>
                <a:spcPct val="30000"/>
              </a:spcBef>
              <a:defRPr sz="1200">
                <a:solidFill>
                  <a:schemeClr val="tx1"/>
                </a:solidFill>
                <a:latin typeface="Arial" panose="020B0604020202020204" pitchFamily="34" charset="0"/>
                <a:ea typeface="宋体" panose="02010600030101010101" pitchFamily="2" charset="-122"/>
              </a:defRPr>
            </a:lvl3pPr>
            <a:lvl4pPr marL="1600200" indent="-228600">
              <a:spcBef>
                <a:spcPct val="30000"/>
              </a:spcBef>
              <a:defRPr sz="1200">
                <a:solidFill>
                  <a:schemeClr val="tx1"/>
                </a:solidFill>
                <a:latin typeface="Arial" panose="020B0604020202020204" pitchFamily="34" charset="0"/>
                <a:ea typeface="宋体" panose="02010600030101010101" pitchFamily="2" charset="-122"/>
              </a:defRPr>
            </a:lvl4pPr>
            <a:lvl5pPr marL="2057400" indent="-228600">
              <a:spcBef>
                <a:spcPct val="30000"/>
              </a:spcBef>
              <a:defRPr sz="12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Arial" panose="020B0604020202020204" pitchFamily="34" charset="0"/>
                <a:ea typeface="宋体" panose="02010600030101010101" pitchFamily="2" charset="-122"/>
              </a:defRPr>
            </a:lvl9pPr>
          </a:lstStyle>
          <a:p>
            <a:pPr>
              <a:spcBef>
                <a:spcPct val="0"/>
              </a:spcBef>
            </a:pPr>
            <a:fld id="{F7625096-2A10-4FFA-9B94-1935C19609FC}" type="slidenum">
              <a:rPr lang="en-US" altLang="zh-CN" smtClean="0"/>
              <a:pPr>
                <a:spcBef>
                  <a:spcPct val="0"/>
                </a:spcBef>
              </a:pPr>
              <a:t>9</a:t>
            </a:fld>
            <a:endParaRPr lang="en-US" altLang="zh-CN"/>
          </a:p>
        </p:txBody>
      </p:sp>
    </p:spTree>
    <p:extLst>
      <p:ext uri="{BB962C8B-B14F-4D97-AF65-F5344CB8AC3E}">
        <p14:creationId xmlns:p14="http://schemas.microsoft.com/office/powerpoint/2010/main" val="2501260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lvl1pPr>
              <a:defRPr/>
            </a:lvl1pPr>
          </a:lstStyle>
          <a:p>
            <a:pPr>
              <a:defRPr/>
            </a:pPr>
            <a:fld id="{ECFA788B-8727-4064-99C5-57C8D62C44B2}" type="datetimeFigureOut">
              <a:rPr lang="zh-CN" altLang="en-US"/>
              <a:pPr>
                <a:defRPr/>
              </a:pPr>
              <a:t>2022/9/29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2ACA3B86-B1CF-4940-8EF8-570537859915}" type="slidenum">
              <a:rPr lang="zh-CN" altLang="en-US"/>
              <a:pPr>
                <a:defRPr/>
              </a:pPr>
              <a:t>‹#›</a:t>
            </a:fld>
            <a:endParaRPr lang="zh-CN" altLang="en-US"/>
          </a:p>
        </p:txBody>
      </p:sp>
    </p:spTree>
    <p:extLst>
      <p:ext uri="{BB962C8B-B14F-4D97-AF65-F5344CB8AC3E}">
        <p14:creationId xmlns:p14="http://schemas.microsoft.com/office/powerpoint/2010/main" val="803607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17D8E60F-3CD0-4710-8296-7A98EEFEF45B}" type="datetimeFigureOut">
              <a:rPr lang="zh-CN" altLang="en-US"/>
              <a:pPr>
                <a:defRPr/>
              </a:pPr>
              <a:t>2022/9/29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4C7DC493-8FA1-45F2-95F8-ED44A2C48DE3}" type="slidenum">
              <a:rPr lang="zh-CN" altLang="en-US"/>
              <a:pPr>
                <a:defRPr/>
              </a:pPr>
              <a:t>‹#›</a:t>
            </a:fld>
            <a:endParaRPr lang="zh-CN" altLang="en-US"/>
          </a:p>
        </p:txBody>
      </p:sp>
    </p:spTree>
    <p:extLst>
      <p:ext uri="{BB962C8B-B14F-4D97-AF65-F5344CB8AC3E}">
        <p14:creationId xmlns:p14="http://schemas.microsoft.com/office/powerpoint/2010/main" val="17836231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033B9521-BBE2-4877-8F8B-33865EDFB291}" type="datetimeFigureOut">
              <a:rPr lang="zh-CN" altLang="en-US"/>
              <a:pPr>
                <a:defRPr/>
              </a:pPr>
              <a:t>2022/9/29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259DA0E-C594-47A6-ABCA-E245FDFE4673}" type="slidenum">
              <a:rPr lang="zh-CN" altLang="en-US"/>
              <a:pPr>
                <a:defRPr/>
              </a:pPr>
              <a:t>‹#›</a:t>
            </a:fld>
            <a:endParaRPr lang="zh-CN" altLang="en-US"/>
          </a:p>
        </p:txBody>
      </p:sp>
    </p:spTree>
    <p:extLst>
      <p:ext uri="{BB962C8B-B14F-4D97-AF65-F5344CB8AC3E}">
        <p14:creationId xmlns:p14="http://schemas.microsoft.com/office/powerpoint/2010/main" val="26561488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19C161CF-7895-428D-B0C2-4B3D168CEE02}" type="datetimeFigureOut">
              <a:rPr lang="zh-CN" altLang="en-US"/>
              <a:pPr>
                <a:defRPr/>
              </a:pPr>
              <a:t>2022/9/29</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B60D627F-EEF1-432A-A874-CD81F87BE485}" type="slidenum">
              <a:rPr lang="zh-CN" altLang="en-US"/>
              <a:pPr>
                <a:defRPr/>
              </a:pPr>
              <a:t>‹#›</a:t>
            </a:fld>
            <a:endParaRPr lang="zh-CN" altLang="en-US"/>
          </a:p>
        </p:txBody>
      </p:sp>
    </p:spTree>
    <p:extLst>
      <p:ext uri="{BB962C8B-B14F-4D97-AF65-F5344CB8AC3E}">
        <p14:creationId xmlns:p14="http://schemas.microsoft.com/office/powerpoint/2010/main" val="2385682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71438" y="6435725"/>
            <a:ext cx="2133600" cy="365125"/>
          </a:xfrm>
        </p:spPr>
        <p:txBody>
          <a:bodyPr/>
          <a:lstStyle>
            <a:lvl1pPr>
              <a:defRPr lang="zh-CN" altLang="en-US" sz="1600" kern="1200" baseline="0">
                <a:solidFill>
                  <a:schemeClr val="tx2">
                    <a:lumMod val="50000"/>
                  </a:schemeClr>
                </a:solidFill>
                <a:latin typeface="+mn-lt"/>
                <a:ea typeface="+mn-ea"/>
                <a:cs typeface="+mn-cs"/>
              </a:defRPr>
            </a:lvl1pPr>
          </a:lstStyle>
          <a:p>
            <a:pPr>
              <a:defRPr/>
            </a:pPr>
            <a:endParaRPr lang="en-US" altLang="zh-CN"/>
          </a:p>
        </p:txBody>
      </p:sp>
      <p:sp>
        <p:nvSpPr>
          <p:cNvPr id="5" name="页脚占位符 4"/>
          <p:cNvSpPr>
            <a:spLocks noGrp="1"/>
          </p:cNvSpPr>
          <p:nvPr>
            <p:ph type="ftr" sz="quarter" idx="11"/>
          </p:nvPr>
        </p:nvSpPr>
        <p:spPr>
          <a:xfrm>
            <a:off x="3124200" y="6435725"/>
            <a:ext cx="2895600" cy="365125"/>
          </a:xfrm>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a:xfrm>
            <a:off x="6796088" y="6429375"/>
            <a:ext cx="2133600" cy="365125"/>
          </a:xfrm>
        </p:spPr>
        <p:txBody>
          <a:bodyPr/>
          <a:lstStyle>
            <a:lvl1pPr>
              <a:defRPr sz="1600">
                <a:solidFill>
                  <a:srgbClr val="10253F"/>
                </a:solidFill>
              </a:defRPr>
            </a:lvl1pPr>
          </a:lstStyle>
          <a:p>
            <a:pPr>
              <a:defRPr/>
            </a:pPr>
            <a:fld id="{5A9E679B-C55E-4A0E-B49B-1A7E2792C55A}" type="slidenum">
              <a:rPr lang="en-US" altLang="zh-CN"/>
              <a:pPr>
                <a:defRPr/>
              </a:pPr>
              <a:t>‹#›</a:t>
            </a:fld>
            <a:endParaRPr lang="en-US" altLang="zh-CN"/>
          </a:p>
        </p:txBody>
      </p:sp>
    </p:spTree>
    <p:extLst>
      <p:ext uri="{BB962C8B-B14F-4D97-AF65-F5344CB8AC3E}">
        <p14:creationId xmlns:p14="http://schemas.microsoft.com/office/powerpoint/2010/main" val="785579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endParaRPr lang="en-US" altLang="zh-CN"/>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E4203B1-C3F2-4E4C-9D76-B8C981A63EC5}" type="slidenum">
              <a:rPr lang="en-US" altLang="zh-CN"/>
              <a:pPr>
                <a:defRPr/>
              </a:pPr>
              <a:t>‹#›</a:t>
            </a:fld>
            <a:endParaRPr lang="en-US" altLang="zh-CN"/>
          </a:p>
        </p:txBody>
      </p:sp>
    </p:spTree>
    <p:extLst>
      <p:ext uri="{BB962C8B-B14F-4D97-AF65-F5344CB8AC3E}">
        <p14:creationId xmlns:p14="http://schemas.microsoft.com/office/powerpoint/2010/main" val="38820968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endParaRPr lang="en-US" altLang="zh-CN"/>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D80331D2-4B0C-49B9-BF98-65F831F4FC72}" type="slidenum">
              <a:rPr lang="en-US" altLang="zh-CN"/>
              <a:pPr>
                <a:defRPr/>
              </a:pPr>
              <a:t>‹#›</a:t>
            </a:fld>
            <a:endParaRPr lang="en-US" altLang="zh-CN"/>
          </a:p>
        </p:txBody>
      </p:sp>
    </p:spTree>
    <p:extLst>
      <p:ext uri="{BB962C8B-B14F-4D97-AF65-F5344CB8AC3E}">
        <p14:creationId xmlns:p14="http://schemas.microsoft.com/office/powerpoint/2010/main" val="23484217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lvl1pPr>
              <a:defRPr/>
            </a:lvl1pPr>
          </a:lstStyle>
          <a:p>
            <a:pPr>
              <a:defRPr/>
            </a:pPr>
            <a:endParaRPr lang="en-US" altLang="zh-CN"/>
          </a:p>
        </p:txBody>
      </p:sp>
      <p:sp>
        <p:nvSpPr>
          <p:cNvPr id="6" name="页脚占位符 5"/>
          <p:cNvSpPr>
            <a:spLocks noGrp="1"/>
          </p:cNvSpPr>
          <p:nvPr>
            <p:ph type="ftr" sz="quarter" idx="11"/>
          </p:nvPr>
        </p:nvSpPr>
        <p:spPr/>
        <p:txBody>
          <a:bodyPr/>
          <a:lstStyle>
            <a:lvl1pPr>
              <a:defRPr/>
            </a:lvl1pPr>
          </a:lstStyle>
          <a:p>
            <a:pPr>
              <a:defRPr/>
            </a:pPr>
            <a:endParaRPr lang="zh-CN" altLang="en-US"/>
          </a:p>
        </p:txBody>
      </p:sp>
      <p:sp>
        <p:nvSpPr>
          <p:cNvPr id="7" name="灯片编号占位符 6"/>
          <p:cNvSpPr>
            <a:spLocks noGrp="1"/>
          </p:cNvSpPr>
          <p:nvPr>
            <p:ph type="sldNum" sz="quarter" idx="12"/>
          </p:nvPr>
        </p:nvSpPr>
        <p:spPr/>
        <p:txBody>
          <a:bodyPr/>
          <a:lstStyle>
            <a:lvl1pPr>
              <a:defRPr/>
            </a:lvl1pPr>
          </a:lstStyle>
          <a:p>
            <a:pPr>
              <a:defRPr/>
            </a:pPr>
            <a:fld id="{3B4098B0-959B-4702-B99D-736597350124}" type="slidenum">
              <a:rPr lang="en-US" altLang="zh-CN"/>
              <a:pPr>
                <a:defRPr/>
              </a:pPr>
              <a:t>‹#›</a:t>
            </a:fld>
            <a:endParaRPr lang="en-US" altLang="zh-CN"/>
          </a:p>
        </p:txBody>
      </p:sp>
    </p:spTree>
    <p:extLst>
      <p:ext uri="{BB962C8B-B14F-4D97-AF65-F5344CB8AC3E}">
        <p14:creationId xmlns:p14="http://schemas.microsoft.com/office/powerpoint/2010/main" val="16842782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lvl1pPr>
              <a:defRPr/>
            </a:lvl1pPr>
          </a:lstStyle>
          <a:p>
            <a:pPr>
              <a:defRPr/>
            </a:pPr>
            <a:endParaRPr lang="en-US" altLang="zh-CN"/>
          </a:p>
        </p:txBody>
      </p:sp>
      <p:sp>
        <p:nvSpPr>
          <p:cNvPr id="8" name="页脚占位符 7"/>
          <p:cNvSpPr>
            <a:spLocks noGrp="1"/>
          </p:cNvSpPr>
          <p:nvPr>
            <p:ph type="ftr" sz="quarter" idx="11"/>
          </p:nvPr>
        </p:nvSpPr>
        <p:spPr/>
        <p:txBody>
          <a:bodyPr/>
          <a:lstStyle>
            <a:lvl1pPr>
              <a:defRPr/>
            </a:lvl1pPr>
          </a:lstStyle>
          <a:p>
            <a:pPr>
              <a:defRPr/>
            </a:pPr>
            <a:endParaRPr lang="zh-CN" altLang="en-US"/>
          </a:p>
        </p:txBody>
      </p:sp>
      <p:sp>
        <p:nvSpPr>
          <p:cNvPr id="9" name="灯片编号占位符 8"/>
          <p:cNvSpPr>
            <a:spLocks noGrp="1"/>
          </p:cNvSpPr>
          <p:nvPr>
            <p:ph type="sldNum" sz="quarter" idx="12"/>
          </p:nvPr>
        </p:nvSpPr>
        <p:spPr/>
        <p:txBody>
          <a:bodyPr/>
          <a:lstStyle>
            <a:lvl1pPr>
              <a:defRPr/>
            </a:lvl1pPr>
          </a:lstStyle>
          <a:p>
            <a:pPr>
              <a:defRPr/>
            </a:pPr>
            <a:fld id="{7E4B2787-74FD-4882-9C7B-636C820D4253}" type="slidenum">
              <a:rPr lang="en-US" altLang="zh-CN"/>
              <a:pPr>
                <a:defRPr/>
              </a:pPr>
              <a:t>‹#›</a:t>
            </a:fld>
            <a:endParaRPr lang="en-US" altLang="zh-CN"/>
          </a:p>
        </p:txBody>
      </p:sp>
    </p:spTree>
    <p:extLst>
      <p:ext uri="{BB962C8B-B14F-4D97-AF65-F5344CB8AC3E}">
        <p14:creationId xmlns:p14="http://schemas.microsoft.com/office/powerpoint/2010/main" val="384209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lvl1pPr>
              <a:defRPr/>
            </a:lvl1pPr>
          </a:lstStyle>
          <a:p>
            <a:pPr>
              <a:defRPr/>
            </a:pPr>
            <a:endParaRPr lang="en-US" altLang="zh-CN"/>
          </a:p>
        </p:txBody>
      </p:sp>
      <p:sp>
        <p:nvSpPr>
          <p:cNvPr id="4" name="页脚占位符 3"/>
          <p:cNvSpPr>
            <a:spLocks noGrp="1"/>
          </p:cNvSpPr>
          <p:nvPr>
            <p:ph type="ftr" sz="quarter" idx="11"/>
          </p:nvPr>
        </p:nvSpPr>
        <p:spPr/>
        <p:txBody>
          <a:bodyPr/>
          <a:lstStyle>
            <a:lvl1pPr>
              <a:defRPr/>
            </a:lvl1pPr>
          </a:lstStyle>
          <a:p>
            <a:pPr>
              <a:defRPr/>
            </a:pPr>
            <a:endParaRPr lang="zh-CN" altLang="en-US"/>
          </a:p>
        </p:txBody>
      </p:sp>
      <p:sp>
        <p:nvSpPr>
          <p:cNvPr id="5" name="灯片编号占位符 4"/>
          <p:cNvSpPr>
            <a:spLocks noGrp="1"/>
          </p:cNvSpPr>
          <p:nvPr>
            <p:ph type="sldNum" sz="quarter" idx="12"/>
          </p:nvPr>
        </p:nvSpPr>
        <p:spPr/>
        <p:txBody>
          <a:bodyPr/>
          <a:lstStyle>
            <a:lvl1pPr>
              <a:defRPr/>
            </a:lvl1pPr>
          </a:lstStyle>
          <a:p>
            <a:pPr>
              <a:defRPr/>
            </a:pPr>
            <a:fld id="{B3F46A14-3122-4F37-AE0E-8B4E7F9EBB56}" type="slidenum">
              <a:rPr lang="en-US" altLang="zh-CN"/>
              <a:pPr>
                <a:defRPr/>
              </a:pPr>
              <a:t>‹#›</a:t>
            </a:fld>
            <a:endParaRPr lang="en-US" altLang="zh-CN"/>
          </a:p>
        </p:txBody>
      </p:sp>
    </p:spTree>
    <p:extLst>
      <p:ext uri="{BB962C8B-B14F-4D97-AF65-F5344CB8AC3E}">
        <p14:creationId xmlns:p14="http://schemas.microsoft.com/office/powerpoint/2010/main" val="41013951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pPr>
              <a:defRPr/>
            </a:pPr>
            <a:endParaRPr lang="en-US" altLang="zh-CN"/>
          </a:p>
        </p:txBody>
      </p:sp>
      <p:sp>
        <p:nvSpPr>
          <p:cNvPr id="3" name="页脚占位符 2"/>
          <p:cNvSpPr>
            <a:spLocks noGrp="1"/>
          </p:cNvSpPr>
          <p:nvPr>
            <p:ph type="ftr" sz="quarter" idx="11"/>
          </p:nvPr>
        </p:nvSpPr>
        <p:spPr/>
        <p:txBody>
          <a:bodyPr/>
          <a:lstStyle>
            <a:lvl1pPr>
              <a:defRPr/>
            </a:lvl1pPr>
          </a:lstStyle>
          <a:p>
            <a:pPr>
              <a:defRPr/>
            </a:pPr>
            <a:endParaRPr lang="zh-CN" altLang="en-US"/>
          </a:p>
        </p:txBody>
      </p:sp>
      <p:sp>
        <p:nvSpPr>
          <p:cNvPr id="4" name="灯片编号占位符 3"/>
          <p:cNvSpPr>
            <a:spLocks noGrp="1"/>
          </p:cNvSpPr>
          <p:nvPr>
            <p:ph type="sldNum" sz="quarter" idx="12"/>
          </p:nvPr>
        </p:nvSpPr>
        <p:spPr/>
        <p:txBody>
          <a:bodyPr/>
          <a:lstStyle>
            <a:lvl1pPr>
              <a:defRPr/>
            </a:lvl1pPr>
          </a:lstStyle>
          <a:p>
            <a:pPr>
              <a:defRPr/>
            </a:pPr>
            <a:fld id="{954B8DA6-7D67-46D0-BBB9-69366F1CC92E}" type="slidenum">
              <a:rPr lang="en-US" altLang="zh-CN"/>
              <a:pPr>
                <a:defRPr/>
              </a:pPr>
              <a:t>‹#›</a:t>
            </a:fld>
            <a:endParaRPr lang="en-US" altLang="zh-CN"/>
          </a:p>
        </p:txBody>
      </p:sp>
    </p:spTree>
    <p:extLst>
      <p:ext uri="{BB962C8B-B14F-4D97-AF65-F5344CB8AC3E}">
        <p14:creationId xmlns:p14="http://schemas.microsoft.com/office/powerpoint/2010/main" val="3811159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2A27CD2E-CDAC-456F-89EB-326B7EA4F8EF}" type="datetimeFigureOut">
              <a:rPr lang="zh-CN" altLang="en-US"/>
              <a:pPr>
                <a:defRPr/>
              </a:pPr>
              <a:t>2022/9/29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7070E99F-71E5-49A2-BE53-8AE7902D8171}" type="slidenum">
              <a:rPr lang="zh-CN" altLang="en-US"/>
              <a:pPr>
                <a:defRPr/>
              </a:pPr>
              <a:t>‹#›</a:t>
            </a:fld>
            <a:endParaRPr lang="zh-CN" altLang="en-US"/>
          </a:p>
        </p:txBody>
      </p:sp>
    </p:spTree>
    <p:extLst>
      <p:ext uri="{BB962C8B-B14F-4D97-AF65-F5344CB8AC3E}">
        <p14:creationId xmlns:p14="http://schemas.microsoft.com/office/powerpoint/2010/main" val="10311307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pPr>
              <a:defRPr/>
            </a:pPr>
            <a:endParaRPr lang="en-US" altLang="zh-CN"/>
          </a:p>
        </p:txBody>
      </p:sp>
      <p:sp>
        <p:nvSpPr>
          <p:cNvPr id="6" name="页脚占位符 5"/>
          <p:cNvSpPr>
            <a:spLocks noGrp="1"/>
          </p:cNvSpPr>
          <p:nvPr>
            <p:ph type="ftr" sz="quarter" idx="11"/>
          </p:nvPr>
        </p:nvSpPr>
        <p:spPr/>
        <p:txBody>
          <a:bodyPr/>
          <a:lstStyle>
            <a:lvl1pPr>
              <a:defRPr/>
            </a:lvl1pPr>
          </a:lstStyle>
          <a:p>
            <a:pPr>
              <a:defRPr/>
            </a:pPr>
            <a:endParaRPr lang="zh-CN" altLang="en-US"/>
          </a:p>
        </p:txBody>
      </p:sp>
      <p:sp>
        <p:nvSpPr>
          <p:cNvPr id="7" name="灯片编号占位符 6"/>
          <p:cNvSpPr>
            <a:spLocks noGrp="1"/>
          </p:cNvSpPr>
          <p:nvPr>
            <p:ph type="sldNum" sz="quarter" idx="12"/>
          </p:nvPr>
        </p:nvSpPr>
        <p:spPr/>
        <p:txBody>
          <a:bodyPr/>
          <a:lstStyle>
            <a:lvl1pPr>
              <a:defRPr/>
            </a:lvl1pPr>
          </a:lstStyle>
          <a:p>
            <a:pPr>
              <a:defRPr/>
            </a:pPr>
            <a:fld id="{43C474AE-B903-46F9-A922-B778E6F97EE9}" type="slidenum">
              <a:rPr lang="en-US" altLang="zh-CN"/>
              <a:pPr>
                <a:defRPr/>
              </a:pPr>
              <a:t>‹#›</a:t>
            </a:fld>
            <a:endParaRPr lang="en-US" altLang="zh-CN"/>
          </a:p>
        </p:txBody>
      </p:sp>
    </p:spTree>
    <p:extLst>
      <p:ext uri="{BB962C8B-B14F-4D97-AF65-F5344CB8AC3E}">
        <p14:creationId xmlns:p14="http://schemas.microsoft.com/office/powerpoint/2010/main" val="33039405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lvl1pPr>
              <a:defRPr/>
            </a:lvl1pPr>
          </a:lstStyle>
          <a:p>
            <a:pPr>
              <a:defRPr/>
            </a:pPr>
            <a:endParaRPr lang="en-US" altLang="zh-CN"/>
          </a:p>
        </p:txBody>
      </p:sp>
      <p:sp>
        <p:nvSpPr>
          <p:cNvPr id="6" name="页脚占位符 5"/>
          <p:cNvSpPr>
            <a:spLocks noGrp="1"/>
          </p:cNvSpPr>
          <p:nvPr>
            <p:ph type="ftr" sz="quarter" idx="11"/>
          </p:nvPr>
        </p:nvSpPr>
        <p:spPr/>
        <p:txBody>
          <a:bodyPr/>
          <a:lstStyle>
            <a:lvl1pPr>
              <a:defRPr/>
            </a:lvl1pPr>
          </a:lstStyle>
          <a:p>
            <a:pPr>
              <a:defRPr/>
            </a:pPr>
            <a:endParaRPr lang="zh-CN" altLang="en-US"/>
          </a:p>
        </p:txBody>
      </p:sp>
      <p:sp>
        <p:nvSpPr>
          <p:cNvPr id="7" name="灯片编号占位符 6"/>
          <p:cNvSpPr>
            <a:spLocks noGrp="1"/>
          </p:cNvSpPr>
          <p:nvPr>
            <p:ph type="sldNum" sz="quarter" idx="12"/>
          </p:nvPr>
        </p:nvSpPr>
        <p:spPr/>
        <p:txBody>
          <a:bodyPr/>
          <a:lstStyle>
            <a:lvl1pPr>
              <a:defRPr/>
            </a:lvl1pPr>
          </a:lstStyle>
          <a:p>
            <a:pPr>
              <a:defRPr/>
            </a:pPr>
            <a:fld id="{3BE4D520-FC8C-44CC-9ABA-5A55BBC88435}" type="slidenum">
              <a:rPr lang="en-US" altLang="zh-CN"/>
              <a:pPr>
                <a:defRPr/>
              </a:pPr>
              <a:t>‹#›</a:t>
            </a:fld>
            <a:endParaRPr lang="en-US" altLang="zh-CN"/>
          </a:p>
        </p:txBody>
      </p:sp>
    </p:spTree>
    <p:extLst>
      <p:ext uri="{BB962C8B-B14F-4D97-AF65-F5344CB8AC3E}">
        <p14:creationId xmlns:p14="http://schemas.microsoft.com/office/powerpoint/2010/main" val="31684471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endParaRPr lang="en-US" altLang="zh-CN"/>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AFCDB708-7F70-40A4-8DD6-8902E8AF7C62}" type="slidenum">
              <a:rPr lang="en-US" altLang="zh-CN"/>
              <a:pPr>
                <a:defRPr/>
              </a:pPr>
              <a:t>‹#›</a:t>
            </a:fld>
            <a:endParaRPr lang="en-US" altLang="zh-CN"/>
          </a:p>
        </p:txBody>
      </p:sp>
    </p:spTree>
    <p:extLst>
      <p:ext uri="{BB962C8B-B14F-4D97-AF65-F5344CB8AC3E}">
        <p14:creationId xmlns:p14="http://schemas.microsoft.com/office/powerpoint/2010/main" val="20309141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endParaRPr lang="en-US" altLang="zh-CN"/>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EC49382D-8D67-4051-A3C1-5441C3857816}" type="slidenum">
              <a:rPr lang="en-US" altLang="zh-CN"/>
              <a:pPr>
                <a:defRPr/>
              </a:pPr>
              <a:t>‹#›</a:t>
            </a:fld>
            <a:endParaRPr lang="en-US" altLang="zh-CN"/>
          </a:p>
        </p:txBody>
      </p:sp>
    </p:spTree>
    <p:extLst>
      <p:ext uri="{BB962C8B-B14F-4D97-AF65-F5344CB8AC3E}">
        <p14:creationId xmlns:p14="http://schemas.microsoft.com/office/powerpoint/2010/main" val="30261190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376238" y="228600"/>
            <a:ext cx="1147762" cy="457200"/>
          </a:xfrm>
          <a:prstGeom prst="rect">
            <a:avLst/>
          </a:prstGeom>
          <a:noFill/>
          <a:ln>
            <a:noFill/>
          </a:ln>
        </p:spPr>
        <p:txBody>
          <a:bodyPr>
            <a:spAutoFit/>
          </a:bodyPr>
          <a:lstStyle>
            <a:lvl1pPr eaLnBrk="0" hangingPunct="0">
              <a:defRPr sz="2800" b="1">
                <a:solidFill>
                  <a:schemeClr val="tx1"/>
                </a:solidFill>
                <a:latin typeface="Arial" charset="0"/>
                <a:ea typeface="宋体" pitchFamily="2" charset="-122"/>
              </a:defRPr>
            </a:lvl1pPr>
            <a:lvl2pPr marL="742950" indent="-285750" eaLnBrk="0" hangingPunct="0">
              <a:defRPr sz="2800" b="1">
                <a:solidFill>
                  <a:schemeClr val="tx1"/>
                </a:solidFill>
                <a:latin typeface="Arial" charset="0"/>
                <a:ea typeface="宋体" pitchFamily="2" charset="-122"/>
              </a:defRPr>
            </a:lvl2pPr>
            <a:lvl3pPr marL="1143000" indent="-228600" eaLnBrk="0" hangingPunct="0">
              <a:defRPr sz="2800" b="1">
                <a:solidFill>
                  <a:schemeClr val="tx1"/>
                </a:solidFill>
                <a:latin typeface="Arial" charset="0"/>
                <a:ea typeface="宋体" pitchFamily="2" charset="-122"/>
              </a:defRPr>
            </a:lvl3pPr>
            <a:lvl4pPr marL="1600200" indent="-228600" eaLnBrk="0" hangingPunct="0">
              <a:defRPr sz="2800" b="1">
                <a:solidFill>
                  <a:schemeClr val="tx1"/>
                </a:solidFill>
                <a:latin typeface="Arial" charset="0"/>
                <a:ea typeface="宋体" pitchFamily="2" charset="-122"/>
              </a:defRPr>
            </a:lvl4pPr>
            <a:lvl5pPr marL="2057400" indent="-228600" eaLnBrk="0" hangingPunct="0">
              <a:defRPr sz="2800" b="1">
                <a:solidFill>
                  <a:schemeClr val="tx1"/>
                </a:solidFill>
                <a:latin typeface="Arial" charset="0"/>
                <a:ea typeface="宋体" pitchFamily="2" charset="-122"/>
              </a:defRPr>
            </a:lvl5pPr>
            <a:lvl6pPr marL="2514600" indent="-228600" algn="ctr" eaLnBrk="0" fontAlgn="base" hangingPunct="0">
              <a:spcBef>
                <a:spcPct val="0"/>
              </a:spcBef>
              <a:spcAft>
                <a:spcPct val="0"/>
              </a:spcAft>
              <a:defRPr sz="2800" b="1">
                <a:solidFill>
                  <a:schemeClr val="tx1"/>
                </a:solidFill>
                <a:latin typeface="Arial" charset="0"/>
                <a:ea typeface="宋体" pitchFamily="2" charset="-122"/>
              </a:defRPr>
            </a:lvl6pPr>
            <a:lvl7pPr marL="2971800" indent="-228600" algn="ctr" eaLnBrk="0" fontAlgn="base" hangingPunct="0">
              <a:spcBef>
                <a:spcPct val="0"/>
              </a:spcBef>
              <a:spcAft>
                <a:spcPct val="0"/>
              </a:spcAft>
              <a:defRPr sz="2800" b="1">
                <a:solidFill>
                  <a:schemeClr val="tx1"/>
                </a:solidFill>
                <a:latin typeface="Arial" charset="0"/>
                <a:ea typeface="宋体" pitchFamily="2" charset="-122"/>
              </a:defRPr>
            </a:lvl7pPr>
            <a:lvl8pPr marL="3429000" indent="-228600" algn="ctr" eaLnBrk="0" fontAlgn="base" hangingPunct="0">
              <a:spcBef>
                <a:spcPct val="0"/>
              </a:spcBef>
              <a:spcAft>
                <a:spcPct val="0"/>
              </a:spcAft>
              <a:defRPr sz="2800" b="1">
                <a:solidFill>
                  <a:schemeClr val="tx1"/>
                </a:solidFill>
                <a:latin typeface="Arial" charset="0"/>
                <a:ea typeface="宋体" pitchFamily="2" charset="-122"/>
              </a:defRPr>
            </a:lvl8pPr>
            <a:lvl9pPr marL="3886200" indent="-228600" algn="ctr" eaLnBrk="0" fontAlgn="base" hangingPunct="0">
              <a:spcBef>
                <a:spcPct val="0"/>
              </a:spcBef>
              <a:spcAft>
                <a:spcPct val="0"/>
              </a:spcAft>
              <a:defRPr sz="2800" b="1">
                <a:solidFill>
                  <a:schemeClr val="tx1"/>
                </a:solidFill>
                <a:latin typeface="Arial" charset="0"/>
                <a:ea typeface="宋体" pitchFamily="2" charset="-122"/>
              </a:defRPr>
            </a:lvl9pPr>
          </a:lstStyle>
          <a:p>
            <a:pPr eaLnBrk="1" hangingPunct="1">
              <a:defRPr/>
            </a:pPr>
            <a:endParaRPr lang="en-US" altLang="zh-CN" sz="2400"/>
          </a:p>
        </p:txBody>
      </p:sp>
      <p:sp>
        <p:nvSpPr>
          <p:cNvPr id="267266" name="Rectangle 2"/>
          <p:cNvSpPr>
            <a:spLocks noGrp="1" noChangeArrowheads="1"/>
          </p:cNvSpPr>
          <p:nvPr>
            <p:ph type="subTitle" idx="1"/>
          </p:nvPr>
        </p:nvSpPr>
        <p:spPr bwMode="gray">
          <a:xfrm>
            <a:off x="1371600" y="5867400"/>
            <a:ext cx="6553200" cy="533400"/>
          </a:xfrm>
        </p:spPr>
        <p:txBody>
          <a:bodyPr/>
          <a:lstStyle>
            <a:lvl1pPr marL="0" indent="0" algn="ctr">
              <a:buFont typeface="Wingdings" pitchFamily="2" charset="2"/>
              <a:buNone/>
              <a:defRPr sz="1800" b="1">
                <a:solidFill>
                  <a:schemeClr val="tx2"/>
                </a:solidFill>
                <a:latin typeface="Verdana" pitchFamily="34" charset="0"/>
              </a:defRPr>
            </a:lvl1pPr>
          </a:lstStyle>
          <a:p>
            <a:endParaRPr lang="en-US" altLang="zh-CN"/>
          </a:p>
        </p:txBody>
      </p:sp>
      <p:sp>
        <p:nvSpPr>
          <p:cNvPr id="267268" name="Rectangle 4"/>
          <p:cNvSpPr>
            <a:spLocks noGrp="1" noChangeArrowheads="1"/>
          </p:cNvSpPr>
          <p:nvPr>
            <p:ph type="ctrTitle" sz="quarter"/>
          </p:nvPr>
        </p:nvSpPr>
        <p:spPr bwMode="gray">
          <a:xfrm>
            <a:off x="36513" y="0"/>
            <a:ext cx="9144000" cy="720725"/>
          </a:xfrm>
          <a:gradFill rotWithShape="1">
            <a:gsLst>
              <a:gs pos="0">
                <a:schemeClr val="tx1">
                  <a:gamma/>
                  <a:shade val="46275"/>
                  <a:invGamma/>
                </a:schemeClr>
              </a:gs>
              <a:gs pos="50000">
                <a:schemeClr val="tx1"/>
              </a:gs>
              <a:gs pos="100000">
                <a:schemeClr val="tx1">
                  <a:gamma/>
                  <a:shade val="46275"/>
                  <a:invGamma/>
                </a:schemeClr>
              </a:gs>
            </a:gsLst>
            <a:lin ang="0" scaled="1"/>
          </a:gradFill>
        </p:spPr>
        <p:txBody>
          <a:bodyPr/>
          <a:lstStyle>
            <a:lvl1pPr>
              <a:defRPr sz="4000">
                <a:ea typeface="华文新魏" pitchFamily="2" charset="-122"/>
              </a:defRPr>
            </a:lvl1pPr>
          </a:lstStyle>
          <a:p>
            <a:endParaRPr lang="en-US" altLang="ko-KR"/>
          </a:p>
        </p:txBody>
      </p:sp>
    </p:spTree>
    <p:extLst>
      <p:ext uri="{BB962C8B-B14F-4D97-AF65-F5344CB8AC3E}">
        <p14:creationId xmlns:p14="http://schemas.microsoft.com/office/powerpoint/2010/main" val="298163164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a:ln/>
        </p:spPr>
        <p:txBody>
          <a:bodyPr/>
          <a:lstStyle>
            <a:lvl1pPr>
              <a:defRPr/>
            </a:lvl1pPr>
          </a:lstStyle>
          <a:p>
            <a:pPr>
              <a:defRPr/>
            </a:pPr>
            <a:fld id="{AD5015AC-0C7E-49B2-A2A4-E8189BB83D49}" type="datetimeFigureOut">
              <a:rPr lang="zh-CN" altLang="en-US"/>
              <a:pPr>
                <a:defRPr/>
              </a:pPr>
              <a:t>2022/9/29</a:t>
            </a:fld>
            <a:endParaRPr lang="en-US" altLang="zh-CN"/>
          </a:p>
        </p:txBody>
      </p:sp>
    </p:spTree>
    <p:extLst>
      <p:ext uri="{BB962C8B-B14F-4D97-AF65-F5344CB8AC3E}">
        <p14:creationId xmlns:p14="http://schemas.microsoft.com/office/powerpoint/2010/main" val="170126054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6"/>
          <p:cNvSpPr>
            <a:spLocks noGrp="1" noChangeArrowheads="1"/>
          </p:cNvSpPr>
          <p:nvPr>
            <p:ph type="dt" sz="half" idx="10"/>
          </p:nvPr>
        </p:nvSpPr>
        <p:spPr>
          <a:ln/>
        </p:spPr>
        <p:txBody>
          <a:bodyPr/>
          <a:lstStyle>
            <a:lvl1pPr>
              <a:defRPr/>
            </a:lvl1pPr>
          </a:lstStyle>
          <a:p>
            <a:pPr>
              <a:defRPr/>
            </a:pPr>
            <a:fld id="{E4051B25-B824-4601-9F48-98FD7155BACC}" type="datetimeFigureOut">
              <a:rPr lang="zh-CN" altLang="en-US"/>
              <a:pPr>
                <a:defRPr/>
              </a:pPr>
              <a:t>2022/9/29</a:t>
            </a:fld>
            <a:endParaRPr lang="en-US" altLang="zh-CN"/>
          </a:p>
        </p:txBody>
      </p:sp>
    </p:spTree>
    <p:extLst>
      <p:ext uri="{BB962C8B-B14F-4D97-AF65-F5344CB8AC3E}">
        <p14:creationId xmlns:p14="http://schemas.microsoft.com/office/powerpoint/2010/main" val="403209408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89013"/>
            <a:ext cx="4038600" cy="5248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89013"/>
            <a:ext cx="4038600" cy="5248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p:cNvSpPr>
            <a:spLocks noGrp="1" noChangeArrowheads="1"/>
          </p:cNvSpPr>
          <p:nvPr>
            <p:ph type="dt" sz="half" idx="10"/>
          </p:nvPr>
        </p:nvSpPr>
        <p:spPr>
          <a:ln/>
        </p:spPr>
        <p:txBody>
          <a:bodyPr/>
          <a:lstStyle>
            <a:lvl1pPr>
              <a:defRPr/>
            </a:lvl1pPr>
          </a:lstStyle>
          <a:p>
            <a:pPr>
              <a:defRPr/>
            </a:pPr>
            <a:fld id="{1AA0612A-09D2-4BDE-A026-7C234571645D}" type="datetimeFigureOut">
              <a:rPr lang="zh-CN" altLang="en-US"/>
              <a:pPr>
                <a:defRPr/>
              </a:pPr>
              <a:t>2022/9/29</a:t>
            </a:fld>
            <a:endParaRPr lang="en-US" altLang="zh-CN"/>
          </a:p>
        </p:txBody>
      </p:sp>
    </p:spTree>
    <p:extLst>
      <p:ext uri="{BB962C8B-B14F-4D97-AF65-F5344CB8AC3E}">
        <p14:creationId xmlns:p14="http://schemas.microsoft.com/office/powerpoint/2010/main" val="135136145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p:cNvSpPr>
            <a:spLocks noGrp="1" noChangeArrowheads="1"/>
          </p:cNvSpPr>
          <p:nvPr>
            <p:ph type="dt" sz="half" idx="10"/>
          </p:nvPr>
        </p:nvSpPr>
        <p:spPr>
          <a:ln/>
        </p:spPr>
        <p:txBody>
          <a:bodyPr/>
          <a:lstStyle>
            <a:lvl1pPr>
              <a:defRPr/>
            </a:lvl1pPr>
          </a:lstStyle>
          <a:p>
            <a:pPr>
              <a:defRPr/>
            </a:pPr>
            <a:fld id="{29318E5A-70C9-465D-8019-6FE552F62F92}" type="datetimeFigureOut">
              <a:rPr lang="zh-CN" altLang="en-US"/>
              <a:pPr>
                <a:defRPr/>
              </a:pPr>
              <a:t>2022/9/29</a:t>
            </a:fld>
            <a:endParaRPr lang="en-US" altLang="zh-CN"/>
          </a:p>
        </p:txBody>
      </p:sp>
    </p:spTree>
    <p:extLst>
      <p:ext uri="{BB962C8B-B14F-4D97-AF65-F5344CB8AC3E}">
        <p14:creationId xmlns:p14="http://schemas.microsoft.com/office/powerpoint/2010/main" val="30790886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6"/>
          <p:cNvSpPr>
            <a:spLocks noGrp="1" noChangeArrowheads="1"/>
          </p:cNvSpPr>
          <p:nvPr>
            <p:ph type="dt" sz="half" idx="10"/>
          </p:nvPr>
        </p:nvSpPr>
        <p:spPr>
          <a:ln/>
        </p:spPr>
        <p:txBody>
          <a:bodyPr/>
          <a:lstStyle>
            <a:lvl1pPr>
              <a:defRPr/>
            </a:lvl1pPr>
          </a:lstStyle>
          <a:p>
            <a:pPr>
              <a:defRPr/>
            </a:pPr>
            <a:fld id="{037EB112-24DE-48E1-9D92-FD4DBF8C40E2}" type="datetimeFigureOut">
              <a:rPr lang="zh-CN" altLang="en-US"/>
              <a:pPr>
                <a:defRPr/>
              </a:pPr>
              <a:t>2022/9/29</a:t>
            </a:fld>
            <a:endParaRPr lang="en-US" altLang="zh-CN"/>
          </a:p>
        </p:txBody>
      </p:sp>
    </p:spTree>
    <p:extLst>
      <p:ext uri="{BB962C8B-B14F-4D97-AF65-F5344CB8AC3E}">
        <p14:creationId xmlns:p14="http://schemas.microsoft.com/office/powerpoint/2010/main" val="3865671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509A2F0D-48D6-4F03-8320-A17C1A225189}" type="datetimeFigureOut">
              <a:rPr lang="zh-CN" altLang="en-US"/>
              <a:pPr>
                <a:defRPr/>
              </a:pPr>
              <a:t>2022/9/29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AB10B49-4E3D-492B-B7EF-36C000270411}" type="slidenum">
              <a:rPr lang="zh-CN" altLang="en-US"/>
              <a:pPr>
                <a:defRPr/>
              </a:pPr>
              <a:t>‹#›</a:t>
            </a:fld>
            <a:endParaRPr lang="zh-CN" altLang="en-US"/>
          </a:p>
        </p:txBody>
      </p:sp>
    </p:spTree>
    <p:extLst>
      <p:ext uri="{BB962C8B-B14F-4D97-AF65-F5344CB8AC3E}">
        <p14:creationId xmlns:p14="http://schemas.microsoft.com/office/powerpoint/2010/main" val="24116109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a:ln/>
        </p:spPr>
        <p:txBody>
          <a:bodyPr/>
          <a:lstStyle>
            <a:lvl1pPr>
              <a:defRPr/>
            </a:lvl1pPr>
          </a:lstStyle>
          <a:p>
            <a:pPr>
              <a:defRPr/>
            </a:pPr>
            <a:fld id="{94836194-8437-410B-91D8-618368182B37}" type="datetimeFigureOut">
              <a:rPr lang="zh-CN" altLang="en-US"/>
              <a:pPr>
                <a:defRPr/>
              </a:pPr>
              <a:t>2022/9/29</a:t>
            </a:fld>
            <a:endParaRPr lang="en-US" altLang="zh-CN"/>
          </a:p>
        </p:txBody>
      </p:sp>
    </p:spTree>
    <p:extLst>
      <p:ext uri="{BB962C8B-B14F-4D97-AF65-F5344CB8AC3E}">
        <p14:creationId xmlns:p14="http://schemas.microsoft.com/office/powerpoint/2010/main" val="9382311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fld id="{B63FCCE6-FCC4-4886-AF9B-4AAF3615616B}" type="datetimeFigureOut">
              <a:rPr lang="zh-CN" altLang="en-US"/>
              <a:pPr>
                <a:defRPr/>
              </a:pPr>
              <a:t>2022/9/29</a:t>
            </a:fld>
            <a:endParaRPr lang="en-US" altLang="zh-CN"/>
          </a:p>
        </p:txBody>
      </p:sp>
    </p:spTree>
    <p:extLst>
      <p:ext uri="{BB962C8B-B14F-4D97-AF65-F5344CB8AC3E}">
        <p14:creationId xmlns:p14="http://schemas.microsoft.com/office/powerpoint/2010/main" val="60527890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a:ln/>
        </p:spPr>
        <p:txBody>
          <a:bodyPr/>
          <a:lstStyle>
            <a:lvl1pPr>
              <a:defRPr/>
            </a:lvl1pPr>
          </a:lstStyle>
          <a:p>
            <a:pPr>
              <a:defRPr/>
            </a:pPr>
            <a:fld id="{8EC09E06-B96C-4DBC-90A9-8D3ADBEE855A}" type="datetimeFigureOut">
              <a:rPr lang="zh-CN" altLang="en-US"/>
              <a:pPr>
                <a:defRPr/>
              </a:pPr>
              <a:t>2022/9/29</a:t>
            </a:fld>
            <a:endParaRPr lang="en-US" altLang="zh-CN"/>
          </a:p>
        </p:txBody>
      </p:sp>
    </p:spTree>
    <p:extLst>
      <p:ext uri="{BB962C8B-B14F-4D97-AF65-F5344CB8AC3E}">
        <p14:creationId xmlns:p14="http://schemas.microsoft.com/office/powerpoint/2010/main" val="22195345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a:ln/>
        </p:spPr>
        <p:txBody>
          <a:bodyPr/>
          <a:lstStyle>
            <a:lvl1pPr>
              <a:defRPr/>
            </a:lvl1pPr>
          </a:lstStyle>
          <a:p>
            <a:pPr>
              <a:defRPr/>
            </a:pPr>
            <a:fld id="{11AE901B-D6AF-489E-94F9-8DF50A48F4C9}" type="datetimeFigureOut">
              <a:rPr lang="zh-CN" altLang="en-US"/>
              <a:pPr>
                <a:defRPr/>
              </a:pPr>
              <a:t>2022/9/29</a:t>
            </a:fld>
            <a:endParaRPr lang="en-US" altLang="zh-CN"/>
          </a:p>
        </p:txBody>
      </p:sp>
    </p:spTree>
    <p:extLst>
      <p:ext uri="{BB962C8B-B14F-4D97-AF65-F5344CB8AC3E}">
        <p14:creationId xmlns:p14="http://schemas.microsoft.com/office/powerpoint/2010/main" val="46549425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48450" y="152400"/>
            <a:ext cx="2114550" cy="6084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304800" y="152400"/>
            <a:ext cx="6191250" cy="6084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a:ln/>
        </p:spPr>
        <p:txBody>
          <a:bodyPr/>
          <a:lstStyle>
            <a:lvl1pPr>
              <a:defRPr/>
            </a:lvl1pPr>
          </a:lstStyle>
          <a:p>
            <a:pPr>
              <a:defRPr/>
            </a:pPr>
            <a:fld id="{DB7A519E-DD6E-4FD8-9CC2-54F7EF26EF3B}" type="datetimeFigureOut">
              <a:rPr lang="zh-CN" altLang="en-US"/>
              <a:pPr>
                <a:defRPr/>
              </a:pPr>
              <a:t>2022/9/29</a:t>
            </a:fld>
            <a:endParaRPr lang="en-US" altLang="zh-CN"/>
          </a:p>
        </p:txBody>
      </p:sp>
    </p:spTree>
    <p:extLst>
      <p:ext uri="{BB962C8B-B14F-4D97-AF65-F5344CB8AC3E}">
        <p14:creationId xmlns:p14="http://schemas.microsoft.com/office/powerpoint/2010/main" val="4007887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DB28FA66-6622-4DD6-9E83-63A5B7BEF179}" type="datetimeFigureOut">
              <a:rPr lang="zh-CN" altLang="en-US"/>
              <a:pPr>
                <a:defRPr/>
              </a:pPr>
              <a:t>2022/9/29</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857E7949-D5FB-486F-875C-8DE1AE26E5B3}" type="slidenum">
              <a:rPr lang="zh-CN" altLang="en-US"/>
              <a:pPr>
                <a:defRPr/>
              </a:pPr>
              <a:t>‹#›</a:t>
            </a:fld>
            <a:endParaRPr lang="zh-CN" altLang="en-US"/>
          </a:p>
        </p:txBody>
      </p:sp>
    </p:spTree>
    <p:extLst>
      <p:ext uri="{BB962C8B-B14F-4D97-AF65-F5344CB8AC3E}">
        <p14:creationId xmlns:p14="http://schemas.microsoft.com/office/powerpoint/2010/main" val="22393871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0EB5A3F7-0D41-45A6-9249-643470377F95}" type="datetimeFigureOut">
              <a:rPr lang="zh-CN" altLang="en-US"/>
              <a:pPr>
                <a:defRPr/>
              </a:pPr>
              <a:t>2022/9/29</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C7AB34D3-2B6F-4430-80A8-8F6ABF93221D}" type="slidenum">
              <a:rPr lang="zh-CN" altLang="en-US"/>
              <a:pPr>
                <a:defRPr/>
              </a:pPr>
              <a:t>‹#›</a:t>
            </a:fld>
            <a:endParaRPr lang="zh-CN" altLang="en-US"/>
          </a:p>
        </p:txBody>
      </p:sp>
    </p:spTree>
    <p:extLst>
      <p:ext uri="{BB962C8B-B14F-4D97-AF65-F5344CB8AC3E}">
        <p14:creationId xmlns:p14="http://schemas.microsoft.com/office/powerpoint/2010/main" val="2906659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7A79F83F-4764-4F72-B35B-447291717E18}" type="datetimeFigureOut">
              <a:rPr lang="zh-CN" altLang="en-US"/>
              <a:pPr>
                <a:defRPr/>
              </a:pPr>
              <a:t>2022/9/29</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FFB46A4C-2C0B-4896-B015-3C11B502A4A2}" type="slidenum">
              <a:rPr lang="zh-CN" altLang="en-US"/>
              <a:pPr>
                <a:defRPr/>
              </a:pPr>
              <a:t>‹#›</a:t>
            </a:fld>
            <a:endParaRPr lang="zh-CN" altLang="en-US"/>
          </a:p>
        </p:txBody>
      </p:sp>
    </p:spTree>
    <p:extLst>
      <p:ext uri="{BB962C8B-B14F-4D97-AF65-F5344CB8AC3E}">
        <p14:creationId xmlns:p14="http://schemas.microsoft.com/office/powerpoint/2010/main" val="2693212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3625FFAF-D4B2-4F42-9DE5-A2A45E452A66}" type="datetimeFigureOut">
              <a:rPr lang="zh-CN" altLang="en-US"/>
              <a:pPr>
                <a:defRPr/>
              </a:pPr>
              <a:t>2022/9/29</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FB95FB27-EE85-4013-9DA9-4DA523ED6929}" type="slidenum">
              <a:rPr lang="zh-CN" altLang="en-US"/>
              <a:pPr>
                <a:defRPr/>
              </a:pPr>
              <a:t>‹#›</a:t>
            </a:fld>
            <a:endParaRPr lang="zh-CN" altLang="en-US"/>
          </a:p>
        </p:txBody>
      </p:sp>
    </p:spTree>
    <p:extLst>
      <p:ext uri="{BB962C8B-B14F-4D97-AF65-F5344CB8AC3E}">
        <p14:creationId xmlns:p14="http://schemas.microsoft.com/office/powerpoint/2010/main" val="912675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7C4D5AF6-87C5-4239-8EE7-3E8457DABA8A}" type="datetimeFigureOut">
              <a:rPr lang="zh-CN" altLang="en-US"/>
              <a:pPr>
                <a:defRPr/>
              </a:pPr>
              <a:t>2022/9/29</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8E9E21D7-9D35-4A12-993A-72E8C41A01D7}" type="slidenum">
              <a:rPr lang="zh-CN" altLang="en-US"/>
              <a:pPr>
                <a:defRPr/>
              </a:pPr>
              <a:t>‹#›</a:t>
            </a:fld>
            <a:endParaRPr lang="zh-CN" altLang="en-US"/>
          </a:p>
        </p:txBody>
      </p:sp>
    </p:spTree>
    <p:extLst>
      <p:ext uri="{BB962C8B-B14F-4D97-AF65-F5344CB8AC3E}">
        <p14:creationId xmlns:p14="http://schemas.microsoft.com/office/powerpoint/2010/main" val="6750329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138EB77C-878C-4920-A1A4-9FAF03306428}" type="datetimeFigureOut">
              <a:rPr lang="zh-CN" altLang="en-US"/>
              <a:pPr>
                <a:defRPr/>
              </a:pPr>
              <a:t>2022/9/29</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D611DCB0-0BBB-4AFB-B14F-4FD8642C4D52}" type="slidenum">
              <a:rPr lang="zh-CN" altLang="en-US"/>
              <a:pPr>
                <a:defRPr/>
              </a:pPr>
              <a:t>‹#›</a:t>
            </a:fld>
            <a:endParaRPr lang="zh-CN" altLang="en-US"/>
          </a:p>
        </p:txBody>
      </p:sp>
    </p:spTree>
    <p:extLst>
      <p:ext uri="{BB962C8B-B14F-4D97-AF65-F5344CB8AC3E}">
        <p14:creationId xmlns:p14="http://schemas.microsoft.com/office/powerpoint/2010/main" val="377805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jpe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hangingPunct="1">
              <a:defRPr sz="1200">
                <a:solidFill>
                  <a:schemeClr val="tx1">
                    <a:tint val="75000"/>
                  </a:schemeClr>
                </a:solidFill>
                <a:latin typeface="Arial" charset="0"/>
                <a:ea typeface="华文细黑" pitchFamily="2" charset="-122"/>
              </a:defRPr>
            </a:lvl1pPr>
          </a:lstStyle>
          <a:p>
            <a:pPr>
              <a:defRPr/>
            </a:pPr>
            <a:fld id="{974D2B04-4B7E-4E00-B64D-D44535074747}" type="datetimeFigureOut">
              <a:rPr lang="zh-CN" altLang="en-US"/>
              <a:pPr>
                <a:defRPr/>
              </a:pPr>
              <a:t>2022/9/29</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latin typeface="Arial" charset="0"/>
                <a:ea typeface="华文细黑" pitchFamily="2" charset="-122"/>
              </a:defRPr>
            </a:lvl1pPr>
          </a:lstStyle>
          <a:p>
            <a:pPr>
              <a:defRPr/>
            </a:pPr>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ea typeface="华文细黑" panose="02010600040101010101" pitchFamily="2" charset="-122"/>
              </a:defRPr>
            </a:lvl1pPr>
          </a:lstStyle>
          <a:p>
            <a:pPr>
              <a:defRPr/>
            </a:pPr>
            <a:fld id="{EB523093-0A64-4DAA-AA32-C64A7CA36FA6}"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8553" r:id="rId1"/>
    <p:sldLayoutId id="2147488554" r:id="rId2"/>
    <p:sldLayoutId id="2147488555" r:id="rId3"/>
    <p:sldLayoutId id="2147488556" r:id="rId4"/>
    <p:sldLayoutId id="2147488557" r:id="rId5"/>
    <p:sldLayoutId id="2147488558" r:id="rId6"/>
    <p:sldLayoutId id="2147488559" r:id="rId7"/>
    <p:sldLayoutId id="2147488560" r:id="rId8"/>
    <p:sldLayoutId id="2147488561" r:id="rId9"/>
    <p:sldLayoutId id="2147488562" r:id="rId10"/>
    <p:sldLayoutId id="2147488563" r:id="rId11"/>
    <p:sldLayoutId id="2147488564" r:id="rId12"/>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pitchFamily="2" charset="-122"/>
        </a:defRPr>
      </a:lvl2pPr>
      <a:lvl3pPr algn="ctr" rtl="0" eaLnBrk="0" fontAlgn="base" hangingPunct="0">
        <a:spcBef>
          <a:spcPct val="0"/>
        </a:spcBef>
        <a:spcAft>
          <a:spcPct val="0"/>
        </a:spcAft>
        <a:defRPr sz="4400">
          <a:solidFill>
            <a:schemeClr val="tx1"/>
          </a:solidFill>
          <a:latin typeface="Calibri" pitchFamily="34" charset="0"/>
          <a:ea typeface="宋体" pitchFamily="2" charset="-122"/>
        </a:defRPr>
      </a:lvl3pPr>
      <a:lvl4pPr algn="ctr" rtl="0" eaLnBrk="0" fontAlgn="base" hangingPunct="0">
        <a:spcBef>
          <a:spcPct val="0"/>
        </a:spcBef>
        <a:spcAft>
          <a:spcPct val="0"/>
        </a:spcAft>
        <a:defRPr sz="4400">
          <a:solidFill>
            <a:schemeClr val="tx1"/>
          </a:solidFill>
          <a:latin typeface="Calibri" pitchFamily="34" charset="0"/>
          <a:ea typeface="宋体" pitchFamily="2" charset="-122"/>
        </a:defRPr>
      </a:lvl4pPr>
      <a:lvl5pPr algn="ctr" rtl="0" eaLnBrk="0" fontAlgn="base" hangingPunct="0">
        <a:spcBef>
          <a:spcPct val="0"/>
        </a:spcBef>
        <a:spcAft>
          <a:spcPct val="0"/>
        </a:spcAft>
        <a:defRPr sz="4400">
          <a:solidFill>
            <a:schemeClr val="tx1"/>
          </a:solidFill>
          <a:latin typeface="Calibri" pitchFamily="34" charset="0"/>
          <a:ea typeface="宋体" pitchFamily="2" charset="-122"/>
        </a:defRPr>
      </a:lvl5pPr>
      <a:lvl6pPr marL="457200" algn="ctr" rtl="0" fontAlgn="base">
        <a:spcBef>
          <a:spcPct val="0"/>
        </a:spcBef>
        <a:spcAft>
          <a:spcPct val="0"/>
        </a:spcAft>
        <a:defRPr sz="4400">
          <a:solidFill>
            <a:schemeClr val="tx1"/>
          </a:solidFill>
          <a:latin typeface="Calibri" pitchFamily="34" charset="0"/>
          <a:ea typeface="宋体" pitchFamily="2" charset="-122"/>
        </a:defRPr>
      </a:lvl6pPr>
      <a:lvl7pPr marL="914400" algn="ctr" rtl="0" fontAlgn="base">
        <a:spcBef>
          <a:spcPct val="0"/>
        </a:spcBef>
        <a:spcAft>
          <a:spcPct val="0"/>
        </a:spcAft>
        <a:defRPr sz="4400">
          <a:solidFill>
            <a:schemeClr val="tx1"/>
          </a:solidFill>
          <a:latin typeface="Calibri" pitchFamily="34" charset="0"/>
          <a:ea typeface="宋体" pitchFamily="2" charset="-122"/>
        </a:defRPr>
      </a:lvl7pPr>
      <a:lvl8pPr marL="1371600" algn="ctr" rtl="0" fontAlgn="base">
        <a:spcBef>
          <a:spcPct val="0"/>
        </a:spcBef>
        <a:spcAft>
          <a:spcPct val="0"/>
        </a:spcAft>
        <a:defRPr sz="4400">
          <a:solidFill>
            <a:schemeClr val="tx1"/>
          </a:solidFill>
          <a:latin typeface="Calibri" pitchFamily="34" charset="0"/>
          <a:ea typeface="宋体" pitchFamily="2" charset="-122"/>
        </a:defRPr>
      </a:lvl8pPr>
      <a:lvl9pPr marL="1828800" algn="ctr" rtl="0" fontAlgn="base">
        <a:spcBef>
          <a:spcPct val="0"/>
        </a:spcBef>
        <a:spcAft>
          <a:spcPct val="0"/>
        </a:spcAft>
        <a:defRPr sz="4400">
          <a:solidFill>
            <a:schemeClr val="tx1"/>
          </a:solidFill>
          <a:latin typeface="Calibri" pitchFamily="34" charset="0"/>
          <a:ea typeface="宋体"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050"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2051" name="文本占位符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295275" y="6492875"/>
            <a:ext cx="2133600" cy="365125"/>
          </a:xfrm>
          <a:prstGeom prst="rect">
            <a:avLst/>
          </a:prstGeom>
        </p:spPr>
        <p:txBody>
          <a:bodyPr vert="horz" lIns="91440" tIns="45720" rIns="91440" bIns="45720" rtlCol="0" anchor="ctr"/>
          <a:lstStyle>
            <a:lvl1pPr algn="l" eaLnBrk="1" hangingPunct="1">
              <a:defRPr lang="zh-CN" altLang="en-US" sz="2000" kern="1200" baseline="0">
                <a:solidFill>
                  <a:schemeClr val="tx2"/>
                </a:solidFill>
                <a:latin typeface="+mn-lt"/>
                <a:ea typeface="+mn-ea"/>
                <a:cs typeface="+mn-cs"/>
              </a:defRPr>
            </a:lvl1pPr>
          </a:lstStyle>
          <a:p>
            <a:pPr>
              <a:defRPr/>
            </a:pPr>
            <a:fld id="{FF550001-A8FE-410D-A0CB-21F360A7B958}" type="datetimeFigureOut">
              <a:rPr lang="zh-CN" altLang="en-US"/>
              <a:pPr>
                <a:defRPr/>
              </a:pPr>
              <a:t>2022/9/29</a:t>
            </a:fld>
            <a:endParaRPr/>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latin typeface="Arial" charset="0"/>
                <a:ea typeface="华文细黑" pitchFamily="2" charset="-122"/>
              </a:defRPr>
            </a:lvl1pPr>
          </a:lstStyle>
          <a:p>
            <a:pPr>
              <a:defRPr/>
            </a:pPr>
            <a:endParaRPr lang="zh-CN" altLang="en-US"/>
          </a:p>
        </p:txBody>
      </p:sp>
      <p:sp>
        <p:nvSpPr>
          <p:cNvPr id="6" name="灯片编号占位符 5"/>
          <p:cNvSpPr>
            <a:spLocks noGrp="1"/>
          </p:cNvSpPr>
          <p:nvPr>
            <p:ph type="sldNum" sz="quarter" idx="4"/>
          </p:nvPr>
        </p:nvSpPr>
        <p:spPr>
          <a:xfrm>
            <a:off x="7000875" y="6492875"/>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2000">
                <a:solidFill>
                  <a:schemeClr val="tx2"/>
                </a:solidFill>
                <a:ea typeface="华文细黑" panose="02010600040101010101" pitchFamily="2" charset="-122"/>
              </a:defRPr>
            </a:lvl1pPr>
          </a:lstStyle>
          <a:p>
            <a:pPr>
              <a:defRPr/>
            </a:pPr>
            <a:fld id="{E7B90E3F-DF77-4CD4-B5C2-7DB54AB9F1AF}"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8575" r:id="rId1"/>
    <p:sldLayoutId id="2147488576" r:id="rId2"/>
    <p:sldLayoutId id="2147488577" r:id="rId3"/>
    <p:sldLayoutId id="2147488578" r:id="rId4"/>
    <p:sldLayoutId id="2147488579" r:id="rId5"/>
    <p:sldLayoutId id="2147488580" r:id="rId6"/>
    <p:sldLayoutId id="2147488581" r:id="rId7"/>
    <p:sldLayoutId id="2147488582" r:id="rId8"/>
    <p:sldLayoutId id="2147488583" r:id="rId9"/>
    <p:sldLayoutId id="2147488584" r:id="rId10"/>
    <p:sldLayoutId id="2147488585"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pitchFamily="2" charset="-122"/>
        </a:defRPr>
      </a:lvl2pPr>
      <a:lvl3pPr algn="ctr" rtl="0" eaLnBrk="0" fontAlgn="base" hangingPunct="0">
        <a:spcBef>
          <a:spcPct val="0"/>
        </a:spcBef>
        <a:spcAft>
          <a:spcPct val="0"/>
        </a:spcAft>
        <a:defRPr sz="4400">
          <a:solidFill>
            <a:schemeClr val="tx1"/>
          </a:solidFill>
          <a:latin typeface="Calibri" pitchFamily="34" charset="0"/>
          <a:ea typeface="宋体" pitchFamily="2" charset="-122"/>
        </a:defRPr>
      </a:lvl3pPr>
      <a:lvl4pPr algn="ctr" rtl="0" eaLnBrk="0" fontAlgn="base" hangingPunct="0">
        <a:spcBef>
          <a:spcPct val="0"/>
        </a:spcBef>
        <a:spcAft>
          <a:spcPct val="0"/>
        </a:spcAft>
        <a:defRPr sz="4400">
          <a:solidFill>
            <a:schemeClr val="tx1"/>
          </a:solidFill>
          <a:latin typeface="Calibri" pitchFamily="34" charset="0"/>
          <a:ea typeface="宋体" pitchFamily="2" charset="-122"/>
        </a:defRPr>
      </a:lvl4pPr>
      <a:lvl5pPr algn="ctr" rtl="0" eaLnBrk="0" fontAlgn="base" hangingPunct="0">
        <a:spcBef>
          <a:spcPct val="0"/>
        </a:spcBef>
        <a:spcAft>
          <a:spcPct val="0"/>
        </a:spcAft>
        <a:defRPr sz="4400">
          <a:solidFill>
            <a:schemeClr val="tx1"/>
          </a:solidFill>
          <a:latin typeface="Calibri" pitchFamily="34" charset="0"/>
          <a:ea typeface="宋体" pitchFamily="2" charset="-122"/>
        </a:defRPr>
      </a:lvl5pPr>
      <a:lvl6pPr marL="457200" algn="ctr" rtl="0" fontAlgn="base">
        <a:spcBef>
          <a:spcPct val="0"/>
        </a:spcBef>
        <a:spcAft>
          <a:spcPct val="0"/>
        </a:spcAft>
        <a:defRPr sz="4400">
          <a:solidFill>
            <a:schemeClr val="tx1"/>
          </a:solidFill>
          <a:latin typeface="Calibri" pitchFamily="34" charset="0"/>
          <a:ea typeface="宋体" pitchFamily="2" charset="-122"/>
        </a:defRPr>
      </a:lvl6pPr>
      <a:lvl7pPr marL="914400" algn="ctr" rtl="0" fontAlgn="base">
        <a:spcBef>
          <a:spcPct val="0"/>
        </a:spcBef>
        <a:spcAft>
          <a:spcPct val="0"/>
        </a:spcAft>
        <a:defRPr sz="4400">
          <a:solidFill>
            <a:schemeClr val="tx1"/>
          </a:solidFill>
          <a:latin typeface="Calibri" pitchFamily="34" charset="0"/>
          <a:ea typeface="宋体" pitchFamily="2" charset="-122"/>
        </a:defRPr>
      </a:lvl7pPr>
      <a:lvl8pPr marL="1371600" algn="ctr" rtl="0" fontAlgn="base">
        <a:spcBef>
          <a:spcPct val="0"/>
        </a:spcBef>
        <a:spcAft>
          <a:spcPct val="0"/>
        </a:spcAft>
        <a:defRPr sz="4400">
          <a:solidFill>
            <a:schemeClr val="tx1"/>
          </a:solidFill>
          <a:latin typeface="Calibri" pitchFamily="34" charset="0"/>
          <a:ea typeface="宋体" pitchFamily="2" charset="-122"/>
        </a:defRPr>
      </a:lvl8pPr>
      <a:lvl9pPr marL="1828800" algn="ctr" rtl="0" fontAlgn="base">
        <a:spcBef>
          <a:spcPct val="0"/>
        </a:spcBef>
        <a:spcAft>
          <a:spcPct val="0"/>
        </a:spcAft>
        <a:defRPr sz="4400">
          <a:solidFill>
            <a:schemeClr val="tx1"/>
          </a:solidFill>
          <a:latin typeface="Calibri" pitchFamily="34" charset="0"/>
          <a:ea typeface="宋体" pitchFamily="2" charset="-122"/>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Text Box 2"/>
          <p:cNvSpPr txBox="1">
            <a:spLocks noChangeArrowheads="1"/>
          </p:cNvSpPr>
          <p:nvPr/>
        </p:nvSpPr>
        <p:spPr bwMode="gray">
          <a:xfrm>
            <a:off x="0" y="692150"/>
            <a:ext cx="9144000" cy="244475"/>
          </a:xfrm>
          <a:prstGeom prst="rect">
            <a:avLst/>
          </a:prstGeom>
          <a:solidFill>
            <a:srgbClr val="FF9966"/>
          </a:solidFill>
          <a:ln>
            <a:noFill/>
          </a:ln>
        </p:spPr>
        <p:txBody>
          <a:bodyPr>
            <a:spAutoFit/>
          </a:bodyPr>
          <a:lstStyle>
            <a:lvl1pPr eaLnBrk="0" hangingPunct="0">
              <a:defRPr sz="2800" b="1">
                <a:solidFill>
                  <a:schemeClr val="tx1"/>
                </a:solidFill>
                <a:latin typeface="Arial" charset="0"/>
                <a:ea typeface="宋体" pitchFamily="2" charset="-122"/>
              </a:defRPr>
            </a:lvl1pPr>
            <a:lvl2pPr marL="742950" indent="-285750" eaLnBrk="0" hangingPunct="0">
              <a:defRPr sz="2800" b="1">
                <a:solidFill>
                  <a:schemeClr val="tx1"/>
                </a:solidFill>
                <a:latin typeface="Arial" charset="0"/>
                <a:ea typeface="宋体" pitchFamily="2" charset="-122"/>
              </a:defRPr>
            </a:lvl2pPr>
            <a:lvl3pPr marL="1143000" indent="-228600" eaLnBrk="0" hangingPunct="0">
              <a:defRPr sz="2800" b="1">
                <a:solidFill>
                  <a:schemeClr val="tx1"/>
                </a:solidFill>
                <a:latin typeface="Arial" charset="0"/>
                <a:ea typeface="宋体" pitchFamily="2" charset="-122"/>
              </a:defRPr>
            </a:lvl3pPr>
            <a:lvl4pPr marL="1600200" indent="-228600" eaLnBrk="0" hangingPunct="0">
              <a:defRPr sz="2800" b="1">
                <a:solidFill>
                  <a:schemeClr val="tx1"/>
                </a:solidFill>
                <a:latin typeface="Arial" charset="0"/>
                <a:ea typeface="宋体" pitchFamily="2" charset="-122"/>
              </a:defRPr>
            </a:lvl4pPr>
            <a:lvl5pPr marL="2057400" indent="-228600" eaLnBrk="0" hangingPunct="0">
              <a:defRPr sz="2800" b="1">
                <a:solidFill>
                  <a:schemeClr val="tx1"/>
                </a:solidFill>
                <a:latin typeface="Arial" charset="0"/>
                <a:ea typeface="宋体" pitchFamily="2" charset="-122"/>
              </a:defRPr>
            </a:lvl5pPr>
            <a:lvl6pPr marL="2514600" indent="-228600" algn="ctr" eaLnBrk="0" fontAlgn="base" hangingPunct="0">
              <a:spcBef>
                <a:spcPct val="0"/>
              </a:spcBef>
              <a:spcAft>
                <a:spcPct val="0"/>
              </a:spcAft>
              <a:defRPr sz="2800" b="1">
                <a:solidFill>
                  <a:schemeClr val="tx1"/>
                </a:solidFill>
                <a:latin typeface="Arial" charset="0"/>
                <a:ea typeface="宋体" pitchFamily="2" charset="-122"/>
              </a:defRPr>
            </a:lvl6pPr>
            <a:lvl7pPr marL="2971800" indent="-228600" algn="ctr" eaLnBrk="0" fontAlgn="base" hangingPunct="0">
              <a:spcBef>
                <a:spcPct val="0"/>
              </a:spcBef>
              <a:spcAft>
                <a:spcPct val="0"/>
              </a:spcAft>
              <a:defRPr sz="2800" b="1">
                <a:solidFill>
                  <a:schemeClr val="tx1"/>
                </a:solidFill>
                <a:latin typeface="Arial" charset="0"/>
                <a:ea typeface="宋体" pitchFamily="2" charset="-122"/>
              </a:defRPr>
            </a:lvl7pPr>
            <a:lvl8pPr marL="3429000" indent="-228600" algn="ctr" eaLnBrk="0" fontAlgn="base" hangingPunct="0">
              <a:spcBef>
                <a:spcPct val="0"/>
              </a:spcBef>
              <a:spcAft>
                <a:spcPct val="0"/>
              </a:spcAft>
              <a:defRPr sz="2800" b="1">
                <a:solidFill>
                  <a:schemeClr val="tx1"/>
                </a:solidFill>
                <a:latin typeface="Arial" charset="0"/>
                <a:ea typeface="宋体" pitchFamily="2" charset="-122"/>
              </a:defRPr>
            </a:lvl8pPr>
            <a:lvl9pPr marL="3886200" indent="-228600" algn="ctr" eaLnBrk="0" fontAlgn="base" hangingPunct="0">
              <a:spcBef>
                <a:spcPct val="0"/>
              </a:spcBef>
              <a:spcAft>
                <a:spcPct val="0"/>
              </a:spcAft>
              <a:defRPr sz="2800" b="1">
                <a:solidFill>
                  <a:schemeClr val="tx1"/>
                </a:solidFill>
                <a:latin typeface="Arial" charset="0"/>
                <a:ea typeface="宋体" pitchFamily="2" charset="-122"/>
              </a:defRPr>
            </a:lvl9pPr>
          </a:lstStyle>
          <a:p>
            <a:pPr eaLnBrk="1" hangingPunct="1">
              <a:spcBef>
                <a:spcPct val="50000"/>
              </a:spcBef>
              <a:defRPr/>
            </a:pPr>
            <a:endParaRPr lang="zh-CN" altLang="en-US" sz="1000">
              <a:solidFill>
                <a:schemeClr val="bg1"/>
              </a:solidFill>
              <a:latin typeface="Verdana" pitchFamily="34" charset="0"/>
            </a:endParaRPr>
          </a:p>
        </p:txBody>
      </p:sp>
      <p:sp>
        <p:nvSpPr>
          <p:cNvPr id="266243" name="Rectangle 3"/>
          <p:cNvSpPr>
            <a:spLocks noChangeArrowheads="1"/>
          </p:cNvSpPr>
          <p:nvPr/>
        </p:nvSpPr>
        <p:spPr bwMode="ltGray">
          <a:xfrm>
            <a:off x="0" y="0"/>
            <a:ext cx="9144000" cy="836613"/>
          </a:xfrm>
          <a:prstGeom prst="rect">
            <a:avLst/>
          </a:prstGeom>
          <a:gradFill rotWithShape="1">
            <a:gsLst>
              <a:gs pos="0">
                <a:schemeClr val="tx1">
                  <a:gamma/>
                  <a:shade val="46275"/>
                  <a:invGamma/>
                </a:schemeClr>
              </a:gs>
              <a:gs pos="50000">
                <a:schemeClr val="tx1"/>
              </a:gs>
              <a:gs pos="100000">
                <a:schemeClr val="tx1">
                  <a:gamma/>
                  <a:shade val="46275"/>
                  <a:invGamma/>
                </a:schemeClr>
              </a:gs>
            </a:gsLst>
            <a:lin ang="0" scaled="1"/>
          </a:gradFill>
          <a:ln w="9525">
            <a:noFill/>
            <a:miter lim="800000"/>
            <a:headEnd/>
            <a:tailEnd/>
          </a:ln>
          <a:effectLst/>
        </p:spPr>
        <p:txBody>
          <a:bodyPr wrap="none" anchor="ctr"/>
          <a:lstStyle/>
          <a:p>
            <a:pPr algn="ctr" eaLnBrk="1" hangingPunct="1">
              <a:defRPr/>
            </a:pPr>
            <a:endParaRPr lang="zh-CN" altLang="en-US" sz="1800">
              <a:latin typeface="Arial" charset="0"/>
            </a:endParaRPr>
          </a:p>
        </p:txBody>
      </p:sp>
      <p:sp>
        <p:nvSpPr>
          <p:cNvPr id="3076" name="Rectangle 4"/>
          <p:cNvSpPr>
            <a:spLocks noGrp="1" noChangeArrowheads="1"/>
          </p:cNvSpPr>
          <p:nvPr>
            <p:ph type="body" idx="1"/>
          </p:nvPr>
        </p:nvSpPr>
        <p:spPr bwMode="auto">
          <a:xfrm>
            <a:off x="457200" y="989013"/>
            <a:ext cx="8229600" cy="524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3077" name="Rectangle 5"/>
          <p:cNvSpPr>
            <a:spLocks noGrp="1" noChangeArrowheads="1"/>
          </p:cNvSpPr>
          <p:nvPr>
            <p:ph type="title"/>
          </p:nvPr>
        </p:nvSpPr>
        <p:spPr bwMode="white">
          <a:xfrm>
            <a:off x="304800" y="152400"/>
            <a:ext cx="8458200" cy="563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266246" name="Rectangle 6"/>
          <p:cNvSpPr>
            <a:spLocks noGrp="1" noChangeArrowheads="1"/>
          </p:cNvSpPr>
          <p:nvPr>
            <p:ph type="dt" sz="half" idx="2"/>
          </p:nvPr>
        </p:nvSpPr>
        <p:spPr bwMode="gray">
          <a:xfrm>
            <a:off x="0" y="6643688"/>
            <a:ext cx="1173163" cy="214312"/>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1" hangingPunct="1">
              <a:defRPr sz="1200">
                <a:solidFill>
                  <a:schemeClr val="bg1"/>
                </a:solidFill>
                <a:latin typeface="Arial" charset="0"/>
                <a:ea typeface="隶书" pitchFamily="49" charset="-122"/>
              </a:defRPr>
            </a:lvl1pPr>
          </a:lstStyle>
          <a:p>
            <a:pPr>
              <a:defRPr/>
            </a:pPr>
            <a:fld id="{95F7808E-29A9-40D3-AE0E-948E3B79D3AD}" type="datetimeFigureOut">
              <a:rPr lang="zh-CN" altLang="en-US"/>
              <a:pPr>
                <a:defRPr/>
              </a:pPr>
              <a:t>2022/9/29</a:t>
            </a:fld>
            <a:endParaRPr lang="en-US" altLang="zh-CN"/>
          </a:p>
        </p:txBody>
      </p:sp>
    </p:spTree>
  </p:cSld>
  <p:clrMap bg1="lt1" tx1="dk1" bg2="lt2" tx2="dk2" accent1="accent1" accent2="accent2" accent3="accent3" accent4="accent4" accent5="accent5" accent6="accent6" hlink="hlink" folHlink="folHlink"/>
  <p:sldLayoutIdLst>
    <p:sldLayoutId id="2147488586" r:id="rId1"/>
    <p:sldLayoutId id="2147488565" r:id="rId2"/>
    <p:sldLayoutId id="2147488566" r:id="rId3"/>
    <p:sldLayoutId id="2147488567" r:id="rId4"/>
    <p:sldLayoutId id="2147488568" r:id="rId5"/>
    <p:sldLayoutId id="2147488569" r:id="rId6"/>
    <p:sldLayoutId id="2147488570" r:id="rId7"/>
    <p:sldLayoutId id="2147488571" r:id="rId8"/>
    <p:sldLayoutId id="2147488572" r:id="rId9"/>
    <p:sldLayoutId id="2147488573" r:id="rId10"/>
    <p:sldLayoutId id="2147488574" r:id="rId11"/>
  </p:sldLayoutIdLst>
  <p:txStyles>
    <p:title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itchFamily="34" charset="0"/>
          <a:ea typeface="宋体" pitchFamily="2" charset="-122"/>
        </a:defRPr>
      </a:lvl2pPr>
      <a:lvl3pPr algn="ctr" rtl="0" eaLnBrk="0" fontAlgn="base" hangingPunct="0">
        <a:spcBef>
          <a:spcPct val="0"/>
        </a:spcBef>
        <a:spcAft>
          <a:spcPct val="0"/>
        </a:spcAft>
        <a:defRPr sz="3200" b="1">
          <a:solidFill>
            <a:schemeClr val="bg1"/>
          </a:solidFill>
          <a:latin typeface="Verdana" pitchFamily="34" charset="0"/>
          <a:ea typeface="宋体" pitchFamily="2" charset="-122"/>
        </a:defRPr>
      </a:lvl3pPr>
      <a:lvl4pPr algn="ctr" rtl="0" eaLnBrk="0" fontAlgn="base" hangingPunct="0">
        <a:spcBef>
          <a:spcPct val="0"/>
        </a:spcBef>
        <a:spcAft>
          <a:spcPct val="0"/>
        </a:spcAft>
        <a:defRPr sz="3200" b="1">
          <a:solidFill>
            <a:schemeClr val="bg1"/>
          </a:solidFill>
          <a:latin typeface="Verdana" pitchFamily="34" charset="0"/>
          <a:ea typeface="宋体" pitchFamily="2" charset="-122"/>
        </a:defRPr>
      </a:lvl4pPr>
      <a:lvl5pPr algn="ctr" rtl="0" eaLnBrk="0" fontAlgn="base" hangingPunct="0">
        <a:spcBef>
          <a:spcPct val="0"/>
        </a:spcBef>
        <a:spcAft>
          <a:spcPct val="0"/>
        </a:spcAft>
        <a:defRPr sz="3200" b="1">
          <a:solidFill>
            <a:schemeClr val="bg1"/>
          </a:solidFill>
          <a:latin typeface="Verdana" pitchFamily="34" charset="0"/>
          <a:ea typeface="宋体" pitchFamily="2" charset="-122"/>
        </a:defRPr>
      </a:lvl5pPr>
      <a:lvl6pPr marL="457200" algn="ctr" rtl="0" fontAlgn="base">
        <a:spcBef>
          <a:spcPct val="0"/>
        </a:spcBef>
        <a:spcAft>
          <a:spcPct val="0"/>
        </a:spcAft>
        <a:defRPr sz="3200" b="1">
          <a:solidFill>
            <a:schemeClr val="bg1"/>
          </a:solidFill>
          <a:latin typeface="Verdana" pitchFamily="34" charset="0"/>
          <a:ea typeface="宋体" pitchFamily="2" charset="-122"/>
        </a:defRPr>
      </a:lvl6pPr>
      <a:lvl7pPr marL="914400" algn="ctr" rtl="0" fontAlgn="base">
        <a:spcBef>
          <a:spcPct val="0"/>
        </a:spcBef>
        <a:spcAft>
          <a:spcPct val="0"/>
        </a:spcAft>
        <a:defRPr sz="3200" b="1">
          <a:solidFill>
            <a:schemeClr val="bg1"/>
          </a:solidFill>
          <a:latin typeface="Verdana" pitchFamily="34" charset="0"/>
          <a:ea typeface="宋体" pitchFamily="2" charset="-122"/>
        </a:defRPr>
      </a:lvl7pPr>
      <a:lvl8pPr marL="1371600" algn="ctr" rtl="0" fontAlgn="base">
        <a:spcBef>
          <a:spcPct val="0"/>
        </a:spcBef>
        <a:spcAft>
          <a:spcPct val="0"/>
        </a:spcAft>
        <a:defRPr sz="3200" b="1">
          <a:solidFill>
            <a:schemeClr val="bg1"/>
          </a:solidFill>
          <a:latin typeface="Verdana" pitchFamily="34" charset="0"/>
          <a:ea typeface="宋体" pitchFamily="2" charset="-122"/>
        </a:defRPr>
      </a:lvl8pPr>
      <a:lvl9pPr marL="1828800" algn="ctr" rtl="0" fontAlgn="base">
        <a:spcBef>
          <a:spcPct val="0"/>
        </a:spcBef>
        <a:spcAft>
          <a:spcPct val="0"/>
        </a:spcAft>
        <a:defRPr sz="3200" b="1">
          <a:solidFill>
            <a:schemeClr val="bg1"/>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lr>
          <a:schemeClr val="hlink"/>
        </a:buClr>
        <a:buSzPct val="90000"/>
        <a:buFont typeface="Wingdings" panose="05000000000000000000" pitchFamily="2" charset="2"/>
        <a:buChar char="v"/>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SzPct val="85000"/>
        <a:buFont typeface="Wingdings" panose="05000000000000000000" pitchFamily="2" charset="2"/>
        <a:buChar char="n"/>
        <a:defRPr sz="2800">
          <a:solidFill>
            <a:schemeClr val="tx1"/>
          </a:solidFill>
          <a:latin typeface="+mn-lt"/>
          <a:ea typeface="+mn-ea"/>
        </a:defRPr>
      </a:lvl2pPr>
      <a:lvl3pPr marL="1143000" indent="-228600" algn="l" rtl="0" eaLnBrk="0" fontAlgn="base" hangingPunct="0">
        <a:spcBef>
          <a:spcPct val="20000"/>
        </a:spcBef>
        <a:spcAft>
          <a:spcPct val="0"/>
        </a:spcAft>
        <a:buClr>
          <a:schemeClr val="tx1"/>
        </a:buClr>
        <a:buSzPct val="85000"/>
        <a:buFont typeface="Wingdings" panose="05000000000000000000" pitchFamily="2" charset="2"/>
        <a:buChar char="p"/>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7.xml"/><Relationship Id="rId1" Type="http://schemas.openxmlformats.org/officeDocument/2006/relationships/slideLayout" Target="../slideLayouts/slideLayout30.xml"/><Relationship Id="rId4" Type="http://schemas.openxmlformats.org/officeDocument/2006/relationships/image" Target="../media/image8.emf"/></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18.xml"/><Relationship Id="rId1" Type="http://schemas.openxmlformats.org/officeDocument/2006/relationships/slideLayout" Target="../slideLayouts/slideLayout30.xml"/><Relationship Id="rId4" Type="http://schemas.openxmlformats.org/officeDocument/2006/relationships/image" Target="../media/image9.em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0.xml"/><Relationship Id="rId4" Type="http://schemas.openxmlformats.org/officeDocument/2006/relationships/slide" Target="slide10.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20.xml"/><Relationship Id="rId1" Type="http://schemas.openxmlformats.org/officeDocument/2006/relationships/slideLayout" Target="../slideLayouts/slideLayout30.xml"/><Relationship Id="rId4" Type="http://schemas.openxmlformats.org/officeDocument/2006/relationships/image" Target="../media/image10.emf"/></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media" Target="../media/media2.mp4"/><Relationship Id="rId7" Type="http://schemas.openxmlformats.org/officeDocument/2006/relationships/hyperlink" Target="&#36164;&#26009;/RFID&#24037;&#20316;&#21407;&#29702;.flv" TargetMode="Externa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2.xml"/><Relationship Id="rId5" Type="http://schemas.openxmlformats.org/officeDocument/2006/relationships/slideLayout" Target="../slideLayouts/slideLayout30.xml"/><Relationship Id="rId4" Type="http://schemas.openxmlformats.org/officeDocument/2006/relationships/video" Target="../media/media2.mp4"/><Relationship Id="rId9"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4.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Rectangle 2"/>
          <p:cNvSpPr>
            <a:spLocks noGrp="1" noChangeArrowheads="1"/>
          </p:cNvSpPr>
          <p:nvPr>
            <p:ph type="ctrTitle"/>
          </p:nvPr>
        </p:nvSpPr>
        <p:spPr>
          <a:xfrm>
            <a:off x="-31750" y="2039938"/>
            <a:ext cx="9175750" cy="2249487"/>
          </a:xfrm>
        </p:spPr>
        <p:txBody>
          <a:bodyPr/>
          <a:lstStyle/>
          <a:p>
            <a:pPr eaLnBrk="1" hangingPunct="1">
              <a:lnSpc>
                <a:spcPct val="120000"/>
              </a:lnSpc>
              <a:defRPr/>
            </a:pPr>
            <a:r>
              <a:rPr kumimoji="1" lang="zh-CN" altLang="en-US" sz="4400" dirty="0">
                <a:solidFill>
                  <a:srgbClr val="FFFF00"/>
                </a:solidFill>
                <a:effectLst>
                  <a:outerShdw blurRad="38100" dist="38100" dir="2700000" algn="tl">
                    <a:srgbClr val="000000"/>
                  </a:outerShdw>
                </a:effectLst>
                <a:ea typeface="黑体" pitchFamily="2" charset="-122"/>
              </a:rPr>
              <a:t>第</a:t>
            </a:r>
            <a:r>
              <a:rPr kumimoji="1" lang="en-US" altLang="zh-CN" sz="4400" dirty="0">
                <a:solidFill>
                  <a:srgbClr val="FFFF00"/>
                </a:solidFill>
                <a:effectLst>
                  <a:outerShdw blurRad="38100" dist="38100" dir="2700000" algn="tl">
                    <a:srgbClr val="000000"/>
                  </a:outerShdw>
                </a:effectLst>
                <a:ea typeface="黑体" pitchFamily="2" charset="-122"/>
              </a:rPr>
              <a:t>4</a:t>
            </a:r>
            <a:r>
              <a:rPr kumimoji="1" lang="zh-CN" altLang="en-US" sz="4400" dirty="0">
                <a:solidFill>
                  <a:srgbClr val="FFFF00"/>
                </a:solidFill>
                <a:effectLst>
                  <a:outerShdw blurRad="38100" dist="38100" dir="2700000" algn="tl">
                    <a:srgbClr val="000000"/>
                  </a:outerShdw>
                </a:effectLst>
                <a:ea typeface="黑体" pitchFamily="2" charset="-122"/>
              </a:rPr>
              <a:t>章 多源制造信息感知技术</a:t>
            </a:r>
          </a:p>
        </p:txBody>
      </p:sp>
      <p:sp>
        <p:nvSpPr>
          <p:cNvPr id="6" name="Rectangle 3"/>
          <p:cNvSpPr txBox="1">
            <a:spLocks noChangeArrowheads="1"/>
          </p:cNvSpPr>
          <p:nvPr/>
        </p:nvSpPr>
        <p:spPr bwMode="gray">
          <a:xfrm>
            <a:off x="827088" y="5049838"/>
            <a:ext cx="7667625" cy="1214437"/>
          </a:xfrm>
          <a:prstGeom prst="rect">
            <a:avLst/>
          </a:prstGeom>
          <a:noFill/>
          <a:ln w="9525">
            <a:noFill/>
            <a:miter lim="800000"/>
            <a:headEnd/>
            <a:tailEnd/>
          </a:ln>
        </p:spPr>
        <p:txBody>
          <a:bodyPr/>
          <a:lstStyle/>
          <a:p>
            <a:pPr algn="ctr" eaLnBrk="1" hangingPunct="1">
              <a:lnSpc>
                <a:spcPct val="90000"/>
              </a:lnSpc>
              <a:spcBef>
                <a:spcPct val="20000"/>
              </a:spcBef>
              <a:buClr>
                <a:schemeClr val="hlink"/>
              </a:buClr>
              <a:buSzPct val="90000"/>
              <a:buFont typeface="Wingdings" pitchFamily="2" charset="2"/>
              <a:buNone/>
              <a:defRPr/>
            </a:pPr>
            <a:endParaRPr lang="en-US" altLang="zh-CN" sz="3600" kern="0" dirty="0">
              <a:solidFill>
                <a:srgbClr val="0000CC"/>
              </a:solidFill>
              <a:latin typeface="黑体" pitchFamily="2" charset="-122"/>
              <a:ea typeface="黑体" pitchFamily="2" charset="-122"/>
            </a:endParaRPr>
          </a:p>
          <a:p>
            <a:pPr algn="ctr" eaLnBrk="1" hangingPunct="1">
              <a:lnSpc>
                <a:spcPct val="90000"/>
              </a:lnSpc>
              <a:spcBef>
                <a:spcPct val="20000"/>
              </a:spcBef>
              <a:buClr>
                <a:schemeClr val="hlink"/>
              </a:buClr>
              <a:buSzPct val="90000"/>
              <a:buFont typeface="Wingdings" pitchFamily="2" charset="2"/>
              <a:buNone/>
              <a:defRPr/>
            </a:pPr>
            <a:endParaRPr lang="en-US" altLang="zh-CN" sz="1800" kern="0" dirty="0">
              <a:solidFill>
                <a:schemeClr val="tx2"/>
              </a:solidFill>
              <a:latin typeface="黑体" pitchFamily="2" charset="-122"/>
              <a:ea typeface="黑体" pitchFamily="2" charset="-122"/>
            </a:endParaRPr>
          </a:p>
          <a:p>
            <a:pPr algn="ctr" eaLnBrk="1" hangingPunct="1">
              <a:lnSpc>
                <a:spcPct val="90000"/>
              </a:lnSpc>
              <a:spcBef>
                <a:spcPct val="20000"/>
              </a:spcBef>
              <a:buClr>
                <a:schemeClr val="hlink"/>
              </a:buClr>
              <a:buSzPct val="90000"/>
              <a:buFont typeface="Wingdings" pitchFamily="2" charset="2"/>
              <a:buNone/>
              <a:defRPr/>
            </a:pPr>
            <a:r>
              <a:rPr lang="en-US" altLang="zh-CN" sz="1800" kern="0" dirty="0">
                <a:solidFill>
                  <a:schemeClr val="tx2"/>
                </a:solidFill>
                <a:latin typeface="黑体" pitchFamily="2" charset="-122"/>
                <a:ea typeface="黑体" pitchFamily="2" charset="-122"/>
              </a:rPr>
              <a:t>2022</a:t>
            </a:r>
            <a:r>
              <a:rPr lang="zh-CN" altLang="en-US" sz="1800" kern="0" dirty="0">
                <a:solidFill>
                  <a:schemeClr val="tx2"/>
                </a:solidFill>
                <a:latin typeface="黑体" pitchFamily="2" charset="-122"/>
                <a:ea typeface="黑体" pitchFamily="2" charset="-122"/>
              </a:rPr>
              <a:t>年</a:t>
            </a:r>
            <a:r>
              <a:rPr lang="en-US" altLang="zh-CN" sz="1800" kern="0" dirty="0">
                <a:solidFill>
                  <a:schemeClr val="tx2"/>
                </a:solidFill>
                <a:latin typeface="黑体" pitchFamily="2" charset="-122"/>
                <a:ea typeface="黑体" pitchFamily="2" charset="-122"/>
              </a:rPr>
              <a:t>8</a:t>
            </a:r>
            <a:r>
              <a:rPr lang="zh-CN" altLang="en-US" sz="1800" kern="0" dirty="0">
                <a:solidFill>
                  <a:schemeClr val="tx2"/>
                </a:solidFill>
                <a:latin typeface="黑体" pitchFamily="2" charset="-122"/>
                <a:ea typeface="黑体" pitchFamily="2" charset="-122"/>
              </a:rPr>
              <a:t>月</a:t>
            </a:r>
            <a:endParaRPr lang="en-US" altLang="zh-CN" sz="1800" kern="0" dirty="0">
              <a:solidFill>
                <a:schemeClr val="tx2"/>
              </a:solidFill>
              <a:latin typeface="黑体" pitchFamily="2" charset="-122"/>
              <a:ea typeface="黑体" pitchFamily="2" charset="-122"/>
            </a:endParaRPr>
          </a:p>
        </p:txBody>
      </p:sp>
      <p:sp>
        <p:nvSpPr>
          <p:cNvPr id="7" name="Rectangle 7"/>
          <p:cNvSpPr>
            <a:spLocks noChangeArrowheads="1"/>
          </p:cNvSpPr>
          <p:nvPr/>
        </p:nvSpPr>
        <p:spPr bwMode="auto">
          <a:xfrm>
            <a:off x="827088" y="800100"/>
            <a:ext cx="4667250" cy="479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800" b="1">
                <a:solidFill>
                  <a:schemeClr val="tx1"/>
                </a:solidFill>
                <a:latin typeface="Arial" panose="020B0604020202020204" pitchFamily="34" charset="0"/>
                <a:ea typeface="宋体" panose="02010600030101010101" pitchFamily="2" charset="-122"/>
              </a:defRPr>
            </a:lvl1pPr>
            <a:lvl2pPr marL="742950" indent="-285750">
              <a:defRPr sz="2800" b="1">
                <a:solidFill>
                  <a:schemeClr val="tx1"/>
                </a:solidFill>
                <a:latin typeface="Arial" panose="020B0604020202020204" pitchFamily="34" charset="0"/>
                <a:ea typeface="宋体" panose="02010600030101010101" pitchFamily="2" charset="-122"/>
              </a:defRPr>
            </a:lvl2pPr>
            <a:lvl3pPr marL="1143000" indent="-228600">
              <a:defRPr sz="2800" b="1">
                <a:solidFill>
                  <a:schemeClr val="tx1"/>
                </a:solidFill>
                <a:latin typeface="Arial" panose="020B0604020202020204" pitchFamily="34" charset="0"/>
                <a:ea typeface="宋体" panose="02010600030101010101" pitchFamily="2" charset="-122"/>
              </a:defRPr>
            </a:lvl3pPr>
            <a:lvl4pPr marL="1600200" indent="-228600">
              <a:defRPr sz="2800" b="1">
                <a:solidFill>
                  <a:schemeClr val="tx1"/>
                </a:solidFill>
                <a:latin typeface="Arial" panose="020B0604020202020204" pitchFamily="34" charset="0"/>
                <a:ea typeface="宋体" panose="02010600030101010101" pitchFamily="2" charset="-122"/>
              </a:defRPr>
            </a:lvl4pPr>
            <a:lvl5pPr marL="2057400" indent="-228600">
              <a:defRPr sz="2800"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sz="2800"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sz="2800"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sz="2800"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sz="2800" b="1">
                <a:solidFill>
                  <a:schemeClr val="tx1"/>
                </a:solidFill>
                <a:latin typeface="Arial" panose="020B0604020202020204" pitchFamily="34" charset="0"/>
                <a:ea typeface="宋体" panose="02010600030101010101" pitchFamily="2" charset="-122"/>
              </a:defRPr>
            </a:lvl9pPr>
          </a:lstStyle>
          <a:p>
            <a:pPr>
              <a:lnSpc>
                <a:spcPct val="90000"/>
              </a:lnSpc>
            </a:pPr>
            <a:r>
              <a:rPr lang="zh-CN" altLang="en-US" dirty="0">
                <a:solidFill>
                  <a:srgbClr val="0000CC"/>
                </a:solidFill>
                <a:latin typeface="黑体" panose="02010609060101010101" pitchFamily="49" charset="-122"/>
                <a:ea typeface="黑体" panose="02010609060101010101" pitchFamily="49" charset="-122"/>
              </a:rPr>
              <a:t>智能物联制造系统与决策</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328613" y="0"/>
            <a:ext cx="8486775" cy="1003300"/>
          </a:xfrm>
          <a:prstGeom prst="rect">
            <a:avLst/>
          </a:prstGeom>
          <a:noFill/>
          <a:ln w="9525">
            <a:noFill/>
            <a:miter lim="800000"/>
            <a:headEnd/>
            <a:tailEnd/>
          </a:ln>
        </p:spPr>
        <p:txBody>
          <a:bodyPr anchor="ctr"/>
          <a:lstStyle/>
          <a:p>
            <a:pPr algn="ctr"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2.</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制造系统多源信息主动感知模型</a:t>
            </a:r>
          </a:p>
        </p:txBody>
      </p:sp>
      <p:sp>
        <p:nvSpPr>
          <p:cNvPr id="7" name="Rectangle 3"/>
          <p:cNvSpPr>
            <a:spLocks noChangeArrowheads="1"/>
          </p:cNvSpPr>
          <p:nvPr/>
        </p:nvSpPr>
        <p:spPr bwMode="auto">
          <a:xfrm>
            <a:off x="328613" y="1317720"/>
            <a:ext cx="8564562" cy="1714315"/>
          </a:xfrm>
          <a:prstGeom prst="rect">
            <a:avLst/>
          </a:prstGeom>
          <a:noFill/>
          <a:ln w="9525">
            <a:noFill/>
            <a:miter lim="800000"/>
            <a:headEnd/>
            <a:tailEnd/>
          </a:ln>
        </p:spPr>
        <p:txBody>
          <a:bodyPr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硬件设计</a:t>
            </a:r>
            <a:endParaRPr lang="en-US" altLang="zh-CN" sz="2400" dirty="0">
              <a:solidFill>
                <a:srgbClr val="FF0000"/>
              </a:solidFill>
              <a:latin typeface="黑体" pitchFamily="2" charset="-122"/>
              <a:ea typeface="黑体" pitchFamily="2" charset="-122"/>
              <a:cs typeface="Times New Roman" pitchFamily="18" charset="0"/>
            </a:endParaRPr>
          </a:p>
          <a:p>
            <a:pPr>
              <a:lnSpc>
                <a:spcPct val="115000"/>
              </a:lnSpc>
              <a:spcBef>
                <a:spcPct val="20000"/>
              </a:spcBef>
              <a:spcAft>
                <a:spcPct val="20000"/>
              </a:spcAft>
              <a:buClr>
                <a:srgbClr val="FF0000"/>
              </a:buClr>
              <a:defRPr/>
            </a:pPr>
            <a:r>
              <a:rPr lang="zh-CN" altLang="en-US" sz="2000" kern="0" dirty="0">
                <a:solidFill>
                  <a:schemeClr val="tx2"/>
                </a:solidFill>
                <a:latin typeface="黑体" pitchFamily="2" charset="-122"/>
                <a:ea typeface="黑体" pitchFamily="2" charset="-122"/>
              </a:rPr>
              <a:t>    </a:t>
            </a:r>
            <a:r>
              <a:rPr lang="zh-CN" altLang="en-US" sz="2000" b="0" kern="0" dirty="0">
                <a:solidFill>
                  <a:schemeClr val="tx2"/>
                </a:solidFill>
                <a:latin typeface="黑体" pitchFamily="2" charset="-122"/>
                <a:ea typeface="黑体" pitchFamily="2" charset="-122"/>
              </a:rPr>
              <a:t>通过集成异构传感器群与工控机，形成一种嵌入式多源制造信息感知装置，从硬件层面上实现对制造运行过程的多源实时制造数据的自动获取与传输。</a:t>
            </a:r>
            <a:endParaRPr lang="en-US" altLang="zh-CN" sz="2000" b="0" kern="0" dirty="0">
              <a:solidFill>
                <a:schemeClr val="tx2"/>
              </a:solidFill>
              <a:latin typeface="黑体" pitchFamily="2" charset="-122"/>
              <a:ea typeface="黑体" pitchFamily="2" charset="-122"/>
            </a:endParaRPr>
          </a:p>
        </p:txBody>
      </p:sp>
      <p:sp>
        <p:nvSpPr>
          <p:cNvPr id="5" name="Rectangle 3"/>
          <p:cNvSpPr>
            <a:spLocks noChangeArrowheads="1"/>
          </p:cNvSpPr>
          <p:nvPr/>
        </p:nvSpPr>
        <p:spPr bwMode="auto">
          <a:xfrm>
            <a:off x="328613" y="3392621"/>
            <a:ext cx="8564562" cy="2339102"/>
          </a:xfrm>
          <a:prstGeom prst="rect">
            <a:avLst/>
          </a:prstGeom>
          <a:noFill/>
          <a:ln w="9525">
            <a:noFill/>
            <a:miter lim="800000"/>
            <a:headEnd/>
            <a:tailEnd/>
          </a:ln>
        </p:spPr>
        <p:txBody>
          <a:bodyPr anchor="ctr">
            <a:spAutoFit/>
          </a:bodyPr>
          <a:lstStyle/>
          <a:p>
            <a:pPr lvl="1">
              <a:lnSpc>
                <a:spcPct val="125000"/>
              </a:lnSpc>
              <a:spcBef>
                <a:spcPct val="20000"/>
              </a:spcBef>
              <a:buSzPct val="85000"/>
              <a:defRPr/>
            </a:pPr>
            <a:r>
              <a:rPr lang="zh-CN" altLang="en-US" sz="2400" kern="0" dirty="0">
                <a:solidFill>
                  <a:schemeClr val="tx2"/>
                </a:solidFill>
                <a:latin typeface="黑体" pitchFamily="2" charset="-122"/>
                <a:ea typeface="黑体" pitchFamily="2" charset="-122"/>
              </a:rPr>
              <a:t>硬件设备：</a:t>
            </a:r>
            <a:endParaRPr lang="en-US" altLang="zh-CN" sz="240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1</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显示终端</a:t>
            </a:r>
            <a:endParaRPr lang="en-US" altLang="zh-CN" sz="20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2</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工控机</a:t>
            </a:r>
            <a:endParaRPr lang="en-US" altLang="zh-CN" sz="20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3</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异构接口集成器</a:t>
            </a:r>
            <a:endParaRPr lang="en-US" altLang="zh-CN" sz="20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4</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异构传感器群</a:t>
            </a:r>
            <a:endParaRPr lang="en-US" altLang="zh-CN" sz="2000" b="0" kern="0" dirty="0">
              <a:solidFill>
                <a:schemeClr val="tx2"/>
              </a:solidFill>
              <a:latin typeface="黑体" pitchFamily="2" charset="-122"/>
              <a:ea typeface="黑体" pitchFamily="2" charset="-122"/>
            </a:endParaRPr>
          </a:p>
        </p:txBody>
      </p:sp>
    </p:spTree>
    <p:extLst>
      <p:ext uri="{BB962C8B-B14F-4D97-AF65-F5344CB8AC3E}">
        <p14:creationId xmlns:p14="http://schemas.microsoft.com/office/powerpoint/2010/main" val="1501972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328613" y="0"/>
            <a:ext cx="8486775" cy="1003300"/>
          </a:xfrm>
          <a:prstGeom prst="rect">
            <a:avLst/>
          </a:prstGeom>
          <a:noFill/>
          <a:ln w="9525">
            <a:noFill/>
            <a:miter lim="800000"/>
            <a:headEnd/>
            <a:tailEnd/>
          </a:ln>
        </p:spPr>
        <p:txBody>
          <a:bodyPr anchor="ctr"/>
          <a:lstStyle/>
          <a:p>
            <a:pPr algn="ctr"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2.</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制造系统多源信息主动感知模型</a:t>
            </a:r>
          </a:p>
        </p:txBody>
      </p:sp>
      <p:sp>
        <p:nvSpPr>
          <p:cNvPr id="7" name="Rectangle 3"/>
          <p:cNvSpPr>
            <a:spLocks noChangeArrowheads="1"/>
          </p:cNvSpPr>
          <p:nvPr/>
        </p:nvSpPr>
        <p:spPr bwMode="auto">
          <a:xfrm>
            <a:off x="289719" y="1003300"/>
            <a:ext cx="8564562" cy="462819"/>
          </a:xfrm>
          <a:prstGeom prst="rect">
            <a:avLst/>
          </a:prstGeom>
          <a:noFill/>
          <a:ln w="9525">
            <a:noFill/>
            <a:miter lim="800000"/>
            <a:headEnd/>
            <a:tailEnd/>
          </a:ln>
        </p:spPr>
        <p:txBody>
          <a:bodyPr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硬件设计</a:t>
            </a:r>
            <a:endParaRPr lang="en-US" altLang="zh-CN" sz="2400" dirty="0">
              <a:solidFill>
                <a:srgbClr val="FF0000"/>
              </a:solidFill>
              <a:latin typeface="黑体" pitchFamily="2" charset="-122"/>
              <a:ea typeface="黑体" pitchFamily="2" charset="-122"/>
              <a:cs typeface="Times New Roman" pitchFamily="18" charset="0"/>
            </a:endParaRPr>
          </a:p>
        </p:txBody>
      </p:sp>
      <p:pic>
        <p:nvPicPr>
          <p:cNvPr id="6" name="图片 5"/>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86222" y="894118"/>
            <a:ext cx="6611365" cy="5963882"/>
          </a:xfrm>
          <a:prstGeom prst="rect">
            <a:avLst/>
          </a:prstGeom>
          <a:noFill/>
          <a:ln>
            <a:noFill/>
          </a:ln>
        </p:spPr>
      </p:pic>
    </p:spTree>
    <p:extLst>
      <p:ext uri="{BB962C8B-B14F-4D97-AF65-F5344CB8AC3E}">
        <p14:creationId xmlns:p14="http://schemas.microsoft.com/office/powerpoint/2010/main" val="2687918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328613" y="0"/>
            <a:ext cx="8486775" cy="1003300"/>
          </a:xfrm>
          <a:prstGeom prst="rect">
            <a:avLst/>
          </a:prstGeom>
          <a:noFill/>
          <a:ln w="9525">
            <a:noFill/>
            <a:miter lim="800000"/>
            <a:headEnd/>
            <a:tailEnd/>
          </a:ln>
        </p:spPr>
        <p:txBody>
          <a:bodyPr anchor="ctr"/>
          <a:lstStyle/>
          <a:p>
            <a:pPr algn="ctr"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2.</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制造系统多源信息主动感知模型</a:t>
            </a:r>
          </a:p>
        </p:txBody>
      </p:sp>
      <p:sp>
        <p:nvSpPr>
          <p:cNvPr id="7" name="Rectangle 3"/>
          <p:cNvSpPr>
            <a:spLocks noChangeArrowheads="1"/>
          </p:cNvSpPr>
          <p:nvPr/>
        </p:nvSpPr>
        <p:spPr bwMode="auto">
          <a:xfrm>
            <a:off x="328613" y="1494691"/>
            <a:ext cx="8564562" cy="1360372"/>
          </a:xfrm>
          <a:prstGeom prst="rect">
            <a:avLst/>
          </a:prstGeom>
          <a:noFill/>
          <a:ln w="9525">
            <a:noFill/>
            <a:miter lim="800000"/>
            <a:headEnd/>
            <a:tailEnd/>
          </a:ln>
        </p:spPr>
        <p:txBody>
          <a:bodyPr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软件设计</a:t>
            </a:r>
            <a:endParaRPr lang="en-US" altLang="zh-CN" sz="2400" dirty="0">
              <a:solidFill>
                <a:srgbClr val="FF0000"/>
              </a:solidFill>
              <a:latin typeface="黑体" pitchFamily="2" charset="-122"/>
              <a:ea typeface="黑体" pitchFamily="2" charset="-122"/>
              <a:cs typeface="Times New Roman" pitchFamily="18" charset="0"/>
            </a:endParaRPr>
          </a:p>
          <a:p>
            <a:pPr>
              <a:lnSpc>
                <a:spcPct val="115000"/>
              </a:lnSpc>
              <a:spcBef>
                <a:spcPct val="20000"/>
              </a:spcBef>
              <a:spcAft>
                <a:spcPct val="20000"/>
              </a:spcAft>
              <a:buClr>
                <a:srgbClr val="FF0000"/>
              </a:buClr>
              <a:defRPr/>
            </a:pPr>
            <a:r>
              <a:rPr lang="zh-CN" altLang="en-US" sz="2000" b="0" kern="0" dirty="0">
                <a:solidFill>
                  <a:schemeClr val="tx2"/>
                </a:solidFill>
                <a:latin typeface="黑体" pitchFamily="2" charset="-122"/>
                <a:ea typeface="黑体" pitchFamily="2" charset="-122"/>
              </a:rPr>
              <a:t>    在系统硬件配置的基础上，设计了相应的多源制造信息感知器软件系统，以实现对异种传感器的集中管理、数据采集、处理与实时传输。</a:t>
            </a:r>
            <a:endParaRPr lang="en-US" altLang="zh-CN" sz="2000" b="0" kern="0" dirty="0">
              <a:solidFill>
                <a:schemeClr val="tx2"/>
              </a:solidFill>
              <a:latin typeface="黑体" pitchFamily="2" charset="-122"/>
              <a:ea typeface="黑体" pitchFamily="2" charset="-122"/>
            </a:endParaRPr>
          </a:p>
        </p:txBody>
      </p:sp>
      <p:sp>
        <p:nvSpPr>
          <p:cNvPr id="5" name="Rectangle 3"/>
          <p:cNvSpPr>
            <a:spLocks noChangeArrowheads="1"/>
          </p:cNvSpPr>
          <p:nvPr/>
        </p:nvSpPr>
        <p:spPr bwMode="auto">
          <a:xfrm>
            <a:off x="328613" y="3392621"/>
            <a:ext cx="8564562" cy="2339102"/>
          </a:xfrm>
          <a:prstGeom prst="rect">
            <a:avLst/>
          </a:prstGeom>
          <a:noFill/>
          <a:ln w="9525">
            <a:noFill/>
            <a:miter lim="800000"/>
            <a:headEnd/>
            <a:tailEnd/>
          </a:ln>
        </p:spPr>
        <p:txBody>
          <a:bodyPr anchor="ctr">
            <a:spAutoFit/>
          </a:bodyPr>
          <a:lstStyle/>
          <a:p>
            <a:pPr lvl="1">
              <a:lnSpc>
                <a:spcPct val="125000"/>
              </a:lnSpc>
              <a:spcBef>
                <a:spcPct val="20000"/>
              </a:spcBef>
              <a:buSzPct val="85000"/>
              <a:defRPr/>
            </a:pPr>
            <a:r>
              <a:rPr lang="zh-CN" altLang="en-US" sz="2400" kern="0" dirty="0">
                <a:solidFill>
                  <a:schemeClr val="tx2"/>
                </a:solidFill>
                <a:latin typeface="黑体" pitchFamily="2" charset="-122"/>
                <a:ea typeface="黑体" pitchFamily="2" charset="-122"/>
              </a:rPr>
              <a:t>四个模块：</a:t>
            </a:r>
            <a:endParaRPr lang="en-US" altLang="zh-CN" sz="240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1</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“即插即用”式异构传感器管理</a:t>
            </a:r>
            <a:endParaRPr lang="en-US" altLang="zh-CN" sz="20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2</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事件驱动的实时多源制造信息获取方法</a:t>
            </a:r>
            <a:endParaRPr lang="en-US" altLang="zh-CN" sz="20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3</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基于</a:t>
            </a:r>
            <a:r>
              <a:rPr lang="en-US" altLang="zh-CN" sz="2000" b="0" kern="0" dirty="0">
                <a:solidFill>
                  <a:schemeClr val="tx2"/>
                </a:solidFill>
                <a:latin typeface="黑体" pitchFamily="2" charset="-122"/>
                <a:ea typeface="黑体" pitchFamily="2" charset="-122"/>
              </a:rPr>
              <a:t>B2MML</a:t>
            </a:r>
            <a:r>
              <a:rPr lang="zh-CN" altLang="en-US" sz="2000" b="0" kern="0" dirty="0">
                <a:solidFill>
                  <a:schemeClr val="tx2"/>
                </a:solidFill>
                <a:latin typeface="黑体" pitchFamily="2" charset="-122"/>
                <a:ea typeface="黑体" pitchFamily="2" charset="-122"/>
              </a:rPr>
              <a:t>的多源制造信息标准化</a:t>
            </a:r>
            <a:endParaRPr lang="en-US" altLang="zh-CN" sz="20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4</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实时多源制造信息与现有系统的共享与集成</a:t>
            </a:r>
            <a:endParaRPr lang="en-US" altLang="zh-CN" sz="2000" b="0" kern="0" dirty="0">
              <a:solidFill>
                <a:schemeClr val="tx2"/>
              </a:solidFill>
              <a:latin typeface="黑体" pitchFamily="2" charset="-122"/>
              <a:ea typeface="黑体" pitchFamily="2" charset="-122"/>
            </a:endParaRPr>
          </a:p>
        </p:txBody>
      </p:sp>
    </p:spTree>
    <p:extLst>
      <p:ext uri="{BB962C8B-B14F-4D97-AF65-F5344CB8AC3E}">
        <p14:creationId xmlns:p14="http://schemas.microsoft.com/office/powerpoint/2010/main" val="30603399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328613" y="0"/>
            <a:ext cx="8486775" cy="1003300"/>
          </a:xfrm>
          <a:prstGeom prst="rect">
            <a:avLst/>
          </a:prstGeom>
          <a:noFill/>
          <a:ln w="9525">
            <a:noFill/>
            <a:miter lim="800000"/>
            <a:headEnd/>
            <a:tailEnd/>
          </a:ln>
        </p:spPr>
        <p:txBody>
          <a:bodyPr anchor="ctr"/>
          <a:lstStyle/>
          <a:p>
            <a:pPr algn="ctr"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2.</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制造系统多源信息主动感知模型</a:t>
            </a:r>
          </a:p>
        </p:txBody>
      </p:sp>
      <p:sp>
        <p:nvSpPr>
          <p:cNvPr id="7" name="Rectangle 3"/>
          <p:cNvSpPr>
            <a:spLocks noChangeArrowheads="1"/>
          </p:cNvSpPr>
          <p:nvPr/>
        </p:nvSpPr>
        <p:spPr bwMode="auto">
          <a:xfrm>
            <a:off x="183654" y="1003300"/>
            <a:ext cx="8564562" cy="462819"/>
          </a:xfrm>
          <a:prstGeom prst="rect">
            <a:avLst/>
          </a:prstGeom>
          <a:noFill/>
          <a:ln w="9525">
            <a:noFill/>
            <a:miter lim="800000"/>
            <a:headEnd/>
            <a:tailEnd/>
          </a:ln>
        </p:spPr>
        <p:txBody>
          <a:bodyPr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软件设计</a:t>
            </a:r>
            <a:endParaRPr lang="en-US" altLang="zh-CN" sz="2400" dirty="0">
              <a:solidFill>
                <a:srgbClr val="FF0000"/>
              </a:solidFill>
              <a:latin typeface="黑体" pitchFamily="2" charset="-122"/>
              <a:ea typeface="黑体" pitchFamily="2" charset="-122"/>
              <a:cs typeface="Times New Roman" pitchFamily="18" charset="0"/>
            </a:endParaRPr>
          </a:p>
        </p:txBody>
      </p:sp>
      <p:pic>
        <p:nvPicPr>
          <p:cNvPr id="3" name="图片 2"/>
          <p:cNvPicPr>
            <a:picLocks noChangeAspect="1"/>
          </p:cNvPicPr>
          <p:nvPr/>
        </p:nvPicPr>
        <p:blipFill>
          <a:blip r:embed="rId3"/>
          <a:stretch>
            <a:fillRect/>
          </a:stretch>
        </p:blipFill>
        <p:spPr>
          <a:xfrm>
            <a:off x="1950401" y="1003300"/>
            <a:ext cx="6864987" cy="5854700"/>
          </a:xfrm>
          <a:prstGeom prst="rect">
            <a:avLst/>
          </a:prstGeom>
        </p:spPr>
      </p:pic>
    </p:spTree>
    <p:extLst>
      <p:ext uri="{BB962C8B-B14F-4D97-AF65-F5344CB8AC3E}">
        <p14:creationId xmlns:p14="http://schemas.microsoft.com/office/powerpoint/2010/main" val="8003006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3.</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多源制造信息的主动获取技术与传输方法</a:t>
            </a:r>
          </a:p>
        </p:txBody>
      </p:sp>
      <p:sp>
        <p:nvSpPr>
          <p:cNvPr id="3" name="Rectangle 3"/>
          <p:cNvSpPr>
            <a:spLocks noChangeArrowheads="1"/>
          </p:cNvSpPr>
          <p:nvPr/>
        </p:nvSpPr>
        <p:spPr bwMode="auto">
          <a:xfrm>
            <a:off x="289718" y="993775"/>
            <a:ext cx="8854282" cy="2488374"/>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“即插即用”式异构传感器管理</a:t>
            </a:r>
          </a:p>
          <a:p>
            <a:pPr marL="914400" lvl="1" indent="-457200">
              <a:lnSpc>
                <a:spcPct val="125000"/>
              </a:lnSpc>
              <a:spcBef>
                <a:spcPct val="20000"/>
              </a:spcBef>
              <a:buSzPct val="85000"/>
              <a:buFont typeface="黑体" pitchFamily="2" charset="-122"/>
              <a:buChar char="—"/>
              <a:defRPr/>
            </a:pPr>
            <a:r>
              <a:rPr lang="en-US" altLang="zh-CN" sz="1800" kern="0" dirty="0">
                <a:solidFill>
                  <a:srgbClr val="FF0000"/>
                </a:solidFill>
                <a:latin typeface="黑体" pitchFamily="2" charset="-122"/>
                <a:ea typeface="黑体" pitchFamily="2" charset="-122"/>
              </a:rPr>
              <a:t>1</a:t>
            </a:r>
            <a:r>
              <a:rPr lang="zh-CN" altLang="en-US" sz="1800" kern="0" dirty="0">
                <a:solidFill>
                  <a:srgbClr val="FF0000"/>
                </a:solidFill>
                <a:latin typeface="黑体" pitchFamily="2" charset="-122"/>
                <a:ea typeface="黑体" pitchFamily="2" charset="-122"/>
              </a:rPr>
              <a:t>）</a:t>
            </a:r>
            <a:r>
              <a:rPr lang="zh-CN" altLang="en-US" sz="1800" b="0" kern="0" dirty="0">
                <a:solidFill>
                  <a:schemeClr val="tx2"/>
                </a:solidFill>
                <a:latin typeface="黑体" pitchFamily="2" charset="-122"/>
                <a:ea typeface="黑体" pitchFamily="2" charset="-122"/>
              </a:rPr>
              <a:t>不同的传感器具有自己的驱动软件、通讯标准、通讯协议及感知服务方法</a:t>
            </a:r>
            <a:endParaRPr lang="en-US" altLang="zh-CN" sz="700" kern="0" dirty="0">
              <a:solidFill>
                <a:srgbClr val="0000CC"/>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1800" kern="0" dirty="0">
                <a:solidFill>
                  <a:srgbClr val="FF0000"/>
                </a:solidFill>
                <a:latin typeface="黑体" pitchFamily="2" charset="-122"/>
                <a:ea typeface="黑体" pitchFamily="2" charset="-122"/>
              </a:rPr>
              <a:t>2</a:t>
            </a:r>
            <a:r>
              <a:rPr lang="zh-CN" altLang="en-US" sz="1800" kern="0" dirty="0">
                <a:solidFill>
                  <a:srgbClr val="FF0000"/>
                </a:solidFill>
                <a:latin typeface="黑体" pitchFamily="2" charset="-122"/>
                <a:ea typeface="黑体" pitchFamily="2" charset="-122"/>
              </a:rPr>
              <a:t>）</a:t>
            </a:r>
            <a:r>
              <a:rPr lang="zh-CN" altLang="en-US" sz="1800" b="0" kern="0" dirty="0">
                <a:solidFill>
                  <a:schemeClr val="tx2"/>
                </a:solidFill>
                <a:latin typeface="黑体" pitchFamily="2" charset="-122"/>
                <a:ea typeface="黑体" pitchFamily="2" charset="-122"/>
              </a:rPr>
              <a:t>使缺乏传感器专业技能的用户以一种统一的模式来管理和配置各类传感器感知服务就成为一种必然要求</a:t>
            </a:r>
            <a:endParaRPr lang="en-US" altLang="zh-CN" sz="700" kern="0" dirty="0">
              <a:solidFill>
                <a:srgbClr val="0000CC"/>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1800" kern="0" dirty="0">
                <a:solidFill>
                  <a:srgbClr val="FF0000"/>
                </a:solidFill>
                <a:latin typeface="黑体" pitchFamily="2" charset="-122"/>
                <a:ea typeface="黑体" pitchFamily="2" charset="-122"/>
              </a:rPr>
              <a:t>3</a:t>
            </a:r>
            <a:r>
              <a:rPr lang="zh-CN" altLang="en-US" sz="1800" kern="0" dirty="0">
                <a:solidFill>
                  <a:srgbClr val="FF0000"/>
                </a:solidFill>
                <a:latin typeface="黑体" pitchFamily="2" charset="-122"/>
                <a:ea typeface="黑体" pitchFamily="2" charset="-122"/>
              </a:rPr>
              <a:t>）</a:t>
            </a:r>
            <a:r>
              <a:rPr lang="zh-CN" altLang="en-US" sz="1800" b="0" kern="0" dirty="0">
                <a:solidFill>
                  <a:schemeClr val="tx2"/>
                </a:solidFill>
                <a:latin typeface="黑体" pitchFamily="2" charset="-122"/>
                <a:ea typeface="黑体" pitchFamily="2" charset="-122"/>
              </a:rPr>
              <a:t>传感器感知服务注册流程框架能够集成各类传感器驱动来形成一个统一的框架，实现传感器感知服务方法的配置与企业信息信息系统进行绑定。</a:t>
            </a:r>
            <a:endParaRPr lang="en-US" altLang="zh-CN" sz="1800" b="0" kern="0" dirty="0">
              <a:solidFill>
                <a:schemeClr val="tx2"/>
              </a:solidFill>
              <a:latin typeface="黑体" pitchFamily="2" charset="-122"/>
              <a:ea typeface="黑体" pitchFamily="2" charset="-122"/>
            </a:endParaRPr>
          </a:p>
        </p:txBody>
      </p:sp>
      <p:pic>
        <p:nvPicPr>
          <p:cNvPr id="5" name="图片 4"/>
          <p:cNvPicPr>
            <a:picLocks noChangeAspect="1"/>
          </p:cNvPicPr>
          <p:nvPr/>
        </p:nvPicPr>
        <p:blipFill>
          <a:blip r:embed="rId3"/>
          <a:stretch>
            <a:fillRect/>
          </a:stretch>
        </p:blipFill>
        <p:spPr>
          <a:xfrm>
            <a:off x="3095310" y="3482149"/>
            <a:ext cx="2906244" cy="3375851"/>
          </a:xfrm>
          <a:prstGeom prst="rect">
            <a:avLst/>
          </a:prstGeom>
        </p:spPr>
      </p:pic>
      <p:sp>
        <p:nvSpPr>
          <p:cNvPr id="4" name="文本框 3">
            <a:extLst>
              <a:ext uri="{FF2B5EF4-FFF2-40B4-BE49-F238E27FC236}">
                <a16:creationId xmlns:a16="http://schemas.microsoft.com/office/drawing/2014/main" id="{E1BE6822-5DC8-5A43-FEAD-C28B2A10F090}"/>
              </a:ext>
            </a:extLst>
          </p:cNvPr>
          <p:cNvSpPr txBox="1"/>
          <p:nvPr/>
        </p:nvSpPr>
        <p:spPr>
          <a:xfrm>
            <a:off x="3949831" y="4191069"/>
            <a:ext cx="1244338" cy="261610"/>
          </a:xfrm>
          <a:prstGeom prst="rect">
            <a:avLst/>
          </a:prstGeom>
          <a:solidFill>
            <a:schemeClr val="accent3"/>
          </a:solidFill>
        </p:spPr>
        <p:txBody>
          <a:bodyPr wrap="square" rtlCol="0">
            <a:spAutoFit/>
          </a:bodyPr>
          <a:lstStyle/>
          <a:p>
            <a:r>
              <a:rPr lang="zh-CN" altLang="en-US" sz="1100" dirty="0"/>
              <a:t>感知服务流配置</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3.</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多源制造信息的主动获取技术与传输方法</a:t>
            </a:r>
          </a:p>
        </p:txBody>
      </p:sp>
      <p:sp>
        <p:nvSpPr>
          <p:cNvPr id="3" name="Rectangle 3"/>
          <p:cNvSpPr>
            <a:spLocks noChangeArrowheads="1"/>
          </p:cNvSpPr>
          <p:nvPr/>
        </p:nvSpPr>
        <p:spPr bwMode="auto">
          <a:xfrm>
            <a:off x="148050" y="945376"/>
            <a:ext cx="8564563" cy="5315301"/>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事件驱动的实时多源制造信息获取方法</a:t>
            </a:r>
          </a:p>
          <a:p>
            <a:pPr lvl="1">
              <a:lnSpc>
                <a:spcPct val="115000"/>
              </a:lnSpc>
              <a:spcBef>
                <a:spcPct val="20000"/>
              </a:spcBef>
              <a:spcAft>
                <a:spcPct val="20000"/>
              </a:spcAft>
              <a:buClr>
                <a:srgbClr val="FF0000"/>
              </a:buClr>
              <a:buSzPct val="85000"/>
              <a:defRPr/>
            </a:pPr>
            <a:r>
              <a:rPr lang="zh-CN" altLang="en-US" sz="2000" b="0" kern="0" dirty="0">
                <a:solidFill>
                  <a:schemeClr val="tx2"/>
                </a:solidFill>
                <a:latin typeface="黑体" pitchFamily="2" charset="-122"/>
                <a:ea typeface="黑体" pitchFamily="2" charset="-122"/>
              </a:rPr>
              <a:t>    事件驱动的实时多源制造信息获取方法是实现</a:t>
            </a:r>
            <a:r>
              <a:rPr lang="en-US" altLang="zh-CN" sz="2000" b="0" kern="0" dirty="0">
                <a:solidFill>
                  <a:schemeClr val="tx2"/>
                </a:solidFill>
                <a:latin typeface="黑体" pitchFamily="2" charset="-122"/>
                <a:ea typeface="黑体" pitchFamily="2" charset="-122"/>
              </a:rPr>
              <a:t>MES</a:t>
            </a:r>
            <a:r>
              <a:rPr lang="zh-CN" altLang="en-US" sz="2000" b="0" kern="0" dirty="0">
                <a:solidFill>
                  <a:schemeClr val="tx2"/>
                </a:solidFill>
                <a:latin typeface="黑体" pitchFamily="2" charset="-122"/>
                <a:ea typeface="黑体" pitchFamily="2" charset="-122"/>
              </a:rPr>
              <a:t>实时生产信息主动感知的前提和基础，为制造执行过程的主动感知和动态调度决策提供制造资源基本事件信息。</a:t>
            </a:r>
            <a:endParaRPr lang="en-US" altLang="zh-CN" sz="2000" b="0" kern="0" dirty="0">
              <a:solidFill>
                <a:schemeClr val="tx2"/>
              </a:solidFill>
              <a:latin typeface="黑体" pitchFamily="2" charset="-122"/>
              <a:ea typeface="黑体" pitchFamily="2" charset="-122"/>
            </a:endParaRPr>
          </a:p>
          <a:p>
            <a:pPr lvl="1">
              <a:lnSpc>
                <a:spcPct val="115000"/>
              </a:lnSpc>
              <a:spcBef>
                <a:spcPct val="20000"/>
              </a:spcBef>
              <a:spcAft>
                <a:spcPct val="20000"/>
              </a:spcAft>
              <a:buClr>
                <a:srgbClr val="FF0000"/>
              </a:buClr>
              <a:buSzPct val="85000"/>
              <a:defRPr/>
            </a:pPr>
            <a:r>
              <a:rPr lang="en-US" altLang="zh-CN" sz="2000" b="0" kern="0" dirty="0">
                <a:solidFill>
                  <a:schemeClr val="tx2"/>
                </a:solidFill>
                <a:latin typeface="黑体" pitchFamily="2" charset="-122"/>
                <a:ea typeface="黑体" pitchFamily="2" charset="-122"/>
              </a:rPr>
              <a:t> 1</a:t>
            </a:r>
            <a:r>
              <a:rPr lang="zh-CN" altLang="en-US" sz="2000" b="0" kern="0" dirty="0">
                <a:solidFill>
                  <a:schemeClr val="tx2"/>
                </a:solidFill>
                <a:latin typeface="黑体" pitchFamily="2" charset="-122"/>
                <a:ea typeface="黑体" pitchFamily="2" charset="-122"/>
              </a:rPr>
              <a:t>）原始事件</a:t>
            </a:r>
            <a:r>
              <a:rPr lang="en-US" altLang="zh-CN" sz="2000" b="0" kern="0" dirty="0">
                <a:solidFill>
                  <a:schemeClr val="tx2"/>
                </a:solidFill>
                <a:latin typeface="黑体" pitchFamily="2" charset="-122"/>
                <a:ea typeface="黑体" pitchFamily="2" charset="-122"/>
              </a:rPr>
              <a:t>(Primitive Events, PE)</a:t>
            </a:r>
            <a:r>
              <a:rPr lang="zh-CN" altLang="en-US" sz="2000" b="0" kern="0" dirty="0">
                <a:solidFill>
                  <a:schemeClr val="tx2"/>
                </a:solidFill>
                <a:latin typeface="黑体" pitchFamily="2" charset="-122"/>
                <a:ea typeface="黑体" pitchFamily="2" charset="-122"/>
              </a:rPr>
              <a:t>：指某一时刻传感器读取并传递的信息，往往数据量非常大且无法直接利用。</a:t>
            </a:r>
            <a:endParaRPr lang="en-US" altLang="zh-CN" sz="2000" b="0" kern="0" dirty="0">
              <a:solidFill>
                <a:schemeClr val="tx2"/>
              </a:solidFill>
              <a:latin typeface="黑体" pitchFamily="2" charset="-122"/>
              <a:ea typeface="黑体" pitchFamily="2" charset="-122"/>
            </a:endParaRPr>
          </a:p>
          <a:p>
            <a:pPr marL="800100" lvl="1" indent="-342900">
              <a:spcBef>
                <a:spcPct val="20000"/>
              </a:spcBef>
              <a:spcAft>
                <a:spcPct val="20000"/>
              </a:spcAft>
              <a:buClr>
                <a:srgbClr val="FF0000"/>
              </a:buClr>
              <a:buSzPct val="85000"/>
              <a:buFont typeface="Wingdings" panose="05000000000000000000" pitchFamily="2" charset="2"/>
              <a:buChar char="Ø"/>
              <a:defRPr/>
            </a:pPr>
            <a:r>
              <a:rPr lang="zh-CN" altLang="sv-SE" sz="2000" b="0" kern="0" dirty="0">
                <a:solidFill>
                  <a:schemeClr val="tx2"/>
                </a:solidFill>
                <a:latin typeface="黑体" pitchFamily="2" charset="-122"/>
                <a:ea typeface="黑体" pitchFamily="2" charset="-122"/>
              </a:rPr>
              <a:t>原始事件用</a:t>
            </a:r>
            <a:r>
              <a:rPr lang="sv-SE" altLang="zh-CN" sz="2000" b="0" kern="0" dirty="0">
                <a:solidFill>
                  <a:schemeClr val="tx2"/>
                </a:solidFill>
                <a:latin typeface="黑体" pitchFamily="2" charset="-122"/>
                <a:ea typeface="黑体" pitchFamily="2" charset="-122"/>
              </a:rPr>
              <a:t>(SID, VID, T)</a:t>
            </a:r>
            <a:r>
              <a:rPr lang="zh-CN" altLang="sv-SE" sz="2000" b="0" kern="0" dirty="0">
                <a:solidFill>
                  <a:schemeClr val="tx2"/>
                </a:solidFill>
                <a:latin typeface="黑体" pitchFamily="2" charset="-122"/>
                <a:ea typeface="黑体" pitchFamily="2" charset="-122"/>
              </a:rPr>
              <a:t>表示</a:t>
            </a:r>
            <a:endParaRPr lang="en-US" altLang="zh-CN" sz="2000" b="0" kern="0" dirty="0">
              <a:solidFill>
                <a:schemeClr val="tx2"/>
              </a:solidFill>
              <a:latin typeface="黑体" pitchFamily="2" charset="-122"/>
              <a:ea typeface="黑体" pitchFamily="2" charset="-122"/>
            </a:endParaRPr>
          </a:p>
          <a:p>
            <a:pPr marL="800100" lvl="1" indent="-342900">
              <a:spcBef>
                <a:spcPct val="20000"/>
              </a:spcBef>
              <a:spcAft>
                <a:spcPct val="20000"/>
              </a:spcAft>
              <a:buClr>
                <a:srgbClr val="FF0000"/>
              </a:buClr>
              <a:buSzPct val="85000"/>
              <a:buFont typeface="Wingdings" panose="05000000000000000000" pitchFamily="2" charset="2"/>
              <a:buChar char="Ø"/>
              <a:defRPr/>
            </a:pPr>
            <a:r>
              <a:rPr lang="zh-CN" altLang="en-US" sz="2000" b="0" kern="0" dirty="0">
                <a:solidFill>
                  <a:schemeClr val="tx2"/>
                </a:solidFill>
                <a:latin typeface="黑体" pitchFamily="2" charset="-122"/>
                <a:ea typeface="黑体" pitchFamily="2" charset="-122"/>
              </a:rPr>
              <a:t>预处理过程：过滤、筛选、解释、组合</a:t>
            </a:r>
            <a:endParaRPr lang="en-US" altLang="zh-CN" sz="2000" b="0" kern="0" dirty="0">
              <a:solidFill>
                <a:schemeClr val="tx2"/>
              </a:solidFill>
              <a:latin typeface="黑体" pitchFamily="2" charset="-122"/>
              <a:ea typeface="黑体" pitchFamily="2" charset="-122"/>
            </a:endParaRPr>
          </a:p>
          <a:p>
            <a:pPr marL="914400" lvl="1" indent="-457200">
              <a:spcBef>
                <a:spcPct val="20000"/>
              </a:spcBef>
              <a:spcAft>
                <a:spcPct val="20000"/>
              </a:spcAft>
              <a:buClr>
                <a:srgbClr val="FF0000"/>
              </a:buClr>
              <a:buSzPct val="85000"/>
              <a:buFont typeface="黑体" pitchFamily="2" charset="-122"/>
              <a:buChar char="—"/>
              <a:defRPr/>
            </a:pPr>
            <a:r>
              <a:rPr lang="en-US" altLang="zh-CN" sz="2000" b="0" kern="0" dirty="0">
                <a:solidFill>
                  <a:schemeClr val="tx2"/>
                </a:solidFill>
                <a:latin typeface="黑体" pitchFamily="2" charset="-122"/>
                <a:ea typeface="黑体" pitchFamily="2" charset="-122"/>
              </a:rPr>
              <a:t>2</a:t>
            </a:r>
            <a:r>
              <a:rPr lang="zh-CN" altLang="en-US" sz="2000" b="0" kern="0" dirty="0">
                <a:solidFill>
                  <a:schemeClr val="tx2"/>
                </a:solidFill>
                <a:latin typeface="黑体" pitchFamily="2" charset="-122"/>
                <a:ea typeface="黑体" pitchFamily="2" charset="-122"/>
              </a:rPr>
              <a:t>）基本事件</a:t>
            </a:r>
            <a:r>
              <a:rPr lang="en-US" altLang="zh-CN" sz="2000" b="0" kern="0" dirty="0">
                <a:solidFill>
                  <a:schemeClr val="tx2"/>
                </a:solidFill>
                <a:latin typeface="黑体" pitchFamily="2" charset="-122"/>
                <a:ea typeface="黑体" pitchFamily="2" charset="-122"/>
              </a:rPr>
              <a:t>(Basic Events, BE):</a:t>
            </a:r>
            <a:r>
              <a:rPr lang="zh-CN" altLang="en-US" sz="2000" b="0" kern="0" dirty="0">
                <a:solidFill>
                  <a:schemeClr val="tx2"/>
                </a:solidFill>
                <a:latin typeface="黑体" pitchFamily="2" charset="-122"/>
                <a:ea typeface="黑体" pitchFamily="2" charset="-122"/>
              </a:rPr>
              <a:t>反映单个或同类物品的实时时空状态或制造状态变化的事件，是产品有用信息的最小单元。</a:t>
            </a:r>
            <a:endParaRPr lang="en-US" altLang="zh-CN" sz="2000" b="0" kern="0" dirty="0">
              <a:solidFill>
                <a:schemeClr val="tx2"/>
              </a:solidFill>
              <a:latin typeface="黑体" pitchFamily="2" charset="-122"/>
              <a:ea typeface="黑体" pitchFamily="2" charset="-122"/>
            </a:endParaRPr>
          </a:p>
          <a:p>
            <a:pPr marL="800100" lvl="1" indent="-342900">
              <a:spcBef>
                <a:spcPct val="20000"/>
              </a:spcBef>
              <a:spcAft>
                <a:spcPct val="20000"/>
              </a:spcAft>
              <a:buClr>
                <a:srgbClr val="FF0000"/>
              </a:buClr>
              <a:buSzPct val="85000"/>
              <a:buFont typeface="Wingdings" panose="05000000000000000000" pitchFamily="2" charset="2"/>
              <a:buChar char="Ø"/>
              <a:defRPr/>
            </a:pPr>
            <a:r>
              <a:rPr lang="zh-CN" altLang="fr-FR" sz="2000" b="0" kern="0" dirty="0">
                <a:solidFill>
                  <a:schemeClr val="tx2"/>
                </a:solidFill>
                <a:latin typeface="黑体" pitchFamily="2" charset="-122"/>
                <a:ea typeface="黑体" pitchFamily="2" charset="-122"/>
              </a:rPr>
              <a:t>基本事件用</a:t>
            </a:r>
            <a:r>
              <a:rPr lang="fr-FR" altLang="zh-CN" sz="2000" b="0" kern="0" dirty="0">
                <a:solidFill>
                  <a:schemeClr val="tx2"/>
                </a:solidFill>
                <a:latin typeface="黑体" pitchFamily="2" charset="-122"/>
                <a:ea typeface="黑体" pitchFamily="2" charset="-122"/>
              </a:rPr>
              <a:t>(Object_ID, Attributes, Context, T)</a:t>
            </a:r>
            <a:r>
              <a:rPr lang="zh-CN" altLang="fr-FR" sz="2000" b="0" kern="0" dirty="0">
                <a:solidFill>
                  <a:schemeClr val="tx2"/>
                </a:solidFill>
                <a:latin typeface="黑体" pitchFamily="2" charset="-122"/>
                <a:ea typeface="黑体" pitchFamily="2" charset="-122"/>
              </a:rPr>
              <a:t>表示</a:t>
            </a:r>
            <a:endParaRPr lang="en-US" altLang="zh-CN" sz="2000" b="0" kern="0" dirty="0">
              <a:solidFill>
                <a:schemeClr val="tx2"/>
              </a:solidFill>
              <a:latin typeface="黑体" pitchFamily="2" charset="-122"/>
              <a:ea typeface="黑体" pitchFamily="2" charset="-122"/>
            </a:endParaRPr>
          </a:p>
          <a:p>
            <a:pPr marL="800100" lvl="1" indent="-342900">
              <a:spcBef>
                <a:spcPct val="20000"/>
              </a:spcBef>
              <a:spcAft>
                <a:spcPct val="20000"/>
              </a:spcAft>
              <a:buClr>
                <a:srgbClr val="FF0000"/>
              </a:buClr>
              <a:buSzPct val="85000"/>
              <a:buFont typeface="Wingdings" panose="05000000000000000000" pitchFamily="2" charset="2"/>
              <a:buChar char="Ø"/>
              <a:defRPr/>
            </a:pPr>
            <a:r>
              <a:rPr lang="zh-CN" altLang="en-US" sz="2000" b="0" kern="0" dirty="0">
                <a:solidFill>
                  <a:schemeClr val="tx2"/>
                </a:solidFill>
                <a:latin typeface="黑体" pitchFamily="2" charset="-122"/>
                <a:ea typeface="黑体" pitchFamily="2" charset="-122"/>
              </a:rPr>
              <a:t>五种基本事件：“领料出库事件、加工及装配事件、</a:t>
            </a:r>
            <a:r>
              <a:rPr lang="en-US" altLang="zh-CN" sz="2000" b="0" kern="0" dirty="0">
                <a:solidFill>
                  <a:schemeClr val="tx2"/>
                </a:solidFill>
                <a:latin typeface="黑体" pitchFamily="2" charset="-122"/>
                <a:ea typeface="黑体" pitchFamily="2" charset="-122"/>
              </a:rPr>
              <a:t>WIP</a:t>
            </a:r>
            <a:r>
              <a:rPr lang="zh-CN" altLang="en-US" sz="2000" b="0" kern="0" dirty="0">
                <a:solidFill>
                  <a:schemeClr val="tx2"/>
                </a:solidFill>
                <a:latin typeface="黑体" pitchFamily="2" charset="-122"/>
                <a:ea typeface="黑体" pitchFamily="2" charset="-122"/>
              </a:rPr>
              <a:t>流通事件、质量检测事件、完工入库事件”</a:t>
            </a:r>
            <a:endParaRPr lang="en-US" altLang="zh-CN" sz="2000" b="0" kern="0" dirty="0">
              <a:solidFill>
                <a:schemeClr val="tx2"/>
              </a:solidFill>
              <a:latin typeface="黑体" pitchFamily="2" charset="-122"/>
              <a:ea typeface="黑体" pitchFamily="2" charset="-122"/>
            </a:endParaRPr>
          </a:p>
        </p:txBody>
      </p:sp>
    </p:spTree>
    <p:extLst>
      <p:ext uri="{BB962C8B-B14F-4D97-AF65-F5344CB8AC3E}">
        <p14:creationId xmlns:p14="http://schemas.microsoft.com/office/powerpoint/2010/main" val="25338250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3.</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多源制造信息的主动获取技术与传输方法</a:t>
            </a:r>
          </a:p>
        </p:txBody>
      </p:sp>
      <p:sp>
        <p:nvSpPr>
          <p:cNvPr id="3" name="Rectangle 3"/>
          <p:cNvSpPr>
            <a:spLocks noChangeArrowheads="1"/>
          </p:cNvSpPr>
          <p:nvPr/>
        </p:nvSpPr>
        <p:spPr bwMode="auto">
          <a:xfrm>
            <a:off x="289717" y="1166899"/>
            <a:ext cx="8661100" cy="4597412"/>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基于</a:t>
            </a:r>
            <a:r>
              <a:rPr lang="en-US" altLang="zh-CN" sz="2400" dirty="0">
                <a:solidFill>
                  <a:srgbClr val="FF0000"/>
                </a:solidFill>
                <a:latin typeface="黑体" pitchFamily="2" charset="-122"/>
                <a:ea typeface="黑体" pitchFamily="2" charset="-122"/>
                <a:cs typeface="Times New Roman" pitchFamily="18" charset="0"/>
              </a:rPr>
              <a:t>B2MML</a:t>
            </a:r>
            <a:r>
              <a:rPr lang="zh-CN" altLang="en-US" sz="2400" dirty="0">
                <a:solidFill>
                  <a:srgbClr val="FF0000"/>
                </a:solidFill>
                <a:latin typeface="黑体" pitchFamily="2" charset="-122"/>
                <a:ea typeface="黑体" pitchFamily="2" charset="-122"/>
                <a:cs typeface="Times New Roman" pitchFamily="18" charset="0"/>
              </a:rPr>
              <a:t>的多源制造信息标准化</a:t>
            </a:r>
          </a:p>
          <a:p>
            <a:pPr marL="914400" lvl="1" indent="-457200">
              <a:lnSpc>
                <a:spcPct val="125000"/>
              </a:lnSpc>
              <a:spcBef>
                <a:spcPct val="20000"/>
              </a:spcBef>
              <a:buSzPct val="85000"/>
              <a:buFont typeface="黑体" pitchFamily="2" charset="-122"/>
              <a:buChar char="—"/>
              <a:defRPr/>
            </a:pPr>
            <a:r>
              <a:rPr lang="en-US" altLang="zh-CN" sz="1800" kern="0" dirty="0">
                <a:solidFill>
                  <a:srgbClr val="FF0000"/>
                </a:solidFill>
                <a:latin typeface="黑体" pitchFamily="2" charset="-122"/>
                <a:ea typeface="黑体" pitchFamily="2" charset="-122"/>
              </a:rPr>
              <a:t>1</a:t>
            </a:r>
            <a:r>
              <a:rPr lang="zh-CN" altLang="en-US" sz="1800" kern="0" dirty="0">
                <a:solidFill>
                  <a:srgbClr val="FF0000"/>
                </a:solidFill>
                <a:latin typeface="黑体" pitchFamily="2" charset="-122"/>
                <a:ea typeface="黑体" pitchFamily="2" charset="-122"/>
              </a:rPr>
              <a:t>）</a:t>
            </a:r>
            <a:r>
              <a:rPr lang="zh-CN" altLang="en-US" sz="1800" b="0" kern="0" dirty="0">
                <a:solidFill>
                  <a:schemeClr val="tx2"/>
                </a:solidFill>
                <a:latin typeface="黑体" pitchFamily="2" charset="-122"/>
                <a:ea typeface="黑体" pitchFamily="2" charset="-122"/>
              </a:rPr>
              <a:t>上下层系统的信息数据结构不同，描述方法不一致，各系统之间数据无法相互理解。</a:t>
            </a:r>
            <a:endParaRPr lang="en-US" altLang="zh-CN" sz="18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endParaRPr lang="en-US" altLang="zh-CN" sz="700" kern="0" dirty="0">
              <a:solidFill>
                <a:srgbClr val="0000CC"/>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1800" kern="0" dirty="0">
                <a:solidFill>
                  <a:srgbClr val="FF0000"/>
                </a:solidFill>
                <a:latin typeface="黑体" pitchFamily="2" charset="-122"/>
                <a:ea typeface="黑体" pitchFamily="2" charset="-122"/>
              </a:rPr>
              <a:t>2</a:t>
            </a:r>
            <a:r>
              <a:rPr lang="zh-CN" altLang="en-US" sz="1800" kern="0" dirty="0">
                <a:solidFill>
                  <a:srgbClr val="FF0000"/>
                </a:solidFill>
                <a:latin typeface="黑体" pitchFamily="2" charset="-122"/>
                <a:ea typeface="黑体" pitchFamily="2" charset="-122"/>
              </a:rPr>
              <a:t>）</a:t>
            </a:r>
            <a:r>
              <a:rPr lang="en-US" altLang="zh-CN" sz="1800" b="0" kern="0" dirty="0">
                <a:solidFill>
                  <a:schemeClr val="tx2"/>
                </a:solidFill>
                <a:latin typeface="黑体" pitchFamily="2" charset="-122"/>
                <a:ea typeface="黑体" pitchFamily="2" charset="-122"/>
              </a:rPr>
              <a:t>WBF</a:t>
            </a:r>
            <a:r>
              <a:rPr lang="zh-CN" altLang="en-US" sz="1800" b="0" kern="0" dirty="0">
                <a:solidFill>
                  <a:schemeClr val="tx2"/>
                </a:solidFill>
                <a:latin typeface="黑体" pitchFamily="2" charset="-122"/>
                <a:ea typeface="黑体" pitchFamily="2" charset="-122"/>
              </a:rPr>
              <a:t>（</a:t>
            </a:r>
            <a:r>
              <a:rPr lang="en-US" altLang="zh-CN" sz="1800" b="0" kern="0" dirty="0">
                <a:solidFill>
                  <a:schemeClr val="tx2"/>
                </a:solidFill>
                <a:latin typeface="黑体" pitchFamily="2" charset="-122"/>
                <a:ea typeface="黑体" pitchFamily="2" charset="-122"/>
              </a:rPr>
              <a:t>World Batch Forum</a:t>
            </a:r>
            <a:r>
              <a:rPr lang="zh-CN" altLang="en-US" sz="1800" b="0" kern="0" dirty="0">
                <a:solidFill>
                  <a:schemeClr val="tx2"/>
                </a:solidFill>
                <a:latin typeface="黑体" pitchFamily="2" charset="-122"/>
                <a:ea typeface="黑体" pitchFamily="2" charset="-122"/>
              </a:rPr>
              <a:t>，世界批量论坛）的</a:t>
            </a:r>
            <a:r>
              <a:rPr lang="en-US" altLang="zh-CN" sz="1800" b="0" kern="0" dirty="0">
                <a:solidFill>
                  <a:schemeClr val="tx2"/>
                </a:solidFill>
                <a:latin typeface="黑体" pitchFamily="2" charset="-122"/>
                <a:ea typeface="黑体" pitchFamily="2" charset="-122"/>
              </a:rPr>
              <a:t>XML</a:t>
            </a:r>
            <a:r>
              <a:rPr lang="zh-CN" altLang="en-US" sz="1800" b="0" kern="0" dirty="0">
                <a:solidFill>
                  <a:schemeClr val="tx2"/>
                </a:solidFill>
                <a:latin typeface="黑体" pitchFamily="2" charset="-122"/>
                <a:ea typeface="黑体" pitchFamily="2" charset="-122"/>
              </a:rPr>
              <a:t>工作组研发了</a:t>
            </a:r>
            <a:r>
              <a:rPr lang="en-US" altLang="zh-CN" sz="1800" b="0" kern="0" dirty="0">
                <a:solidFill>
                  <a:schemeClr val="tx2"/>
                </a:solidFill>
                <a:latin typeface="黑体" pitchFamily="2" charset="-122"/>
                <a:ea typeface="黑体" pitchFamily="2" charset="-122"/>
              </a:rPr>
              <a:t>B2MML(Business To Manufacturing Markup Language)</a:t>
            </a:r>
            <a:r>
              <a:rPr lang="zh-CN" altLang="en-US" sz="1800" b="0" kern="0" dirty="0">
                <a:solidFill>
                  <a:schemeClr val="tx2"/>
                </a:solidFill>
                <a:latin typeface="黑体" pitchFamily="2" charset="-122"/>
                <a:ea typeface="黑体" pitchFamily="2" charset="-122"/>
              </a:rPr>
              <a:t>企业制造标记语言。</a:t>
            </a:r>
            <a:endParaRPr lang="en-US" altLang="zh-CN" sz="1800" b="0" kern="0" dirty="0">
              <a:solidFill>
                <a:schemeClr val="tx2"/>
              </a:solidFill>
              <a:latin typeface="黑体" pitchFamily="2" charset="-122"/>
              <a:ea typeface="黑体" pitchFamily="2" charset="-122"/>
            </a:endParaRPr>
          </a:p>
          <a:p>
            <a:pPr lvl="1">
              <a:lnSpc>
                <a:spcPct val="125000"/>
              </a:lnSpc>
              <a:spcBef>
                <a:spcPct val="20000"/>
              </a:spcBef>
              <a:buSzPct val="85000"/>
              <a:defRPr/>
            </a:pPr>
            <a:r>
              <a:rPr lang="en-US" altLang="zh-CN" sz="1400" b="0" kern="0" dirty="0">
                <a:solidFill>
                  <a:schemeClr val="tx2"/>
                </a:solidFill>
                <a:latin typeface="黑体" pitchFamily="2" charset="-122"/>
                <a:ea typeface="黑体" pitchFamily="2" charset="-122"/>
              </a:rPr>
              <a:t>     ●</a:t>
            </a:r>
            <a:r>
              <a:rPr lang="en-US" altLang="zh-CN" sz="1800" b="0" kern="0" dirty="0">
                <a:solidFill>
                  <a:schemeClr val="tx2"/>
                </a:solidFill>
                <a:latin typeface="黑体" pitchFamily="2" charset="-122"/>
                <a:ea typeface="黑体" pitchFamily="2" charset="-122"/>
              </a:rPr>
              <a:t> B2MML</a:t>
            </a:r>
            <a:r>
              <a:rPr lang="zh-CN" altLang="zh-CN" sz="1800" b="0" kern="0" dirty="0">
                <a:solidFill>
                  <a:schemeClr val="tx2"/>
                </a:solidFill>
                <a:latin typeface="黑体" pitchFamily="2" charset="-122"/>
                <a:ea typeface="黑体" pitchFamily="2" charset="-122"/>
              </a:rPr>
              <a:t>包含的七个与生产信息相关的信息模型</a:t>
            </a:r>
            <a:r>
              <a:rPr lang="zh-CN" altLang="en-US" sz="1800" b="0" kern="0" dirty="0">
                <a:solidFill>
                  <a:schemeClr val="tx2"/>
                </a:solidFill>
                <a:latin typeface="黑体" pitchFamily="2" charset="-122"/>
                <a:ea typeface="黑体" pitchFamily="2" charset="-122"/>
              </a:rPr>
              <a:t>：</a:t>
            </a:r>
            <a:endParaRPr lang="en-US" altLang="zh-CN" sz="1800" b="0" kern="0" dirty="0">
              <a:solidFill>
                <a:schemeClr val="tx2"/>
              </a:solidFill>
              <a:latin typeface="黑体" pitchFamily="2" charset="-122"/>
              <a:ea typeface="黑体" pitchFamily="2" charset="-122"/>
            </a:endParaRPr>
          </a:p>
          <a:p>
            <a:pPr lvl="1">
              <a:lnSpc>
                <a:spcPct val="125000"/>
              </a:lnSpc>
              <a:spcBef>
                <a:spcPct val="20000"/>
              </a:spcBef>
              <a:buSzPct val="85000"/>
              <a:defRPr/>
            </a:pPr>
            <a:r>
              <a:rPr lang="zh-CN" altLang="en-US" sz="1800" b="0" kern="0" dirty="0">
                <a:solidFill>
                  <a:schemeClr val="tx2"/>
                </a:solidFill>
                <a:latin typeface="黑体" pitchFamily="2" charset="-122"/>
                <a:ea typeface="黑体" pitchFamily="2" charset="-122"/>
              </a:rPr>
              <a:t>    ①设备</a:t>
            </a:r>
            <a:r>
              <a:rPr lang="en-US" altLang="zh-CN" sz="1800" b="0" kern="0" dirty="0">
                <a:solidFill>
                  <a:schemeClr val="tx2"/>
                </a:solidFill>
                <a:latin typeface="黑体" pitchFamily="2" charset="-122"/>
                <a:ea typeface="黑体" pitchFamily="2" charset="-122"/>
              </a:rPr>
              <a:t>;      ②</a:t>
            </a:r>
            <a:r>
              <a:rPr lang="zh-CN" altLang="en-US" sz="1800" b="0" kern="0" dirty="0">
                <a:solidFill>
                  <a:schemeClr val="tx2"/>
                </a:solidFill>
                <a:latin typeface="黑体" pitchFamily="2" charset="-122"/>
                <a:ea typeface="黑体" pitchFamily="2" charset="-122"/>
              </a:rPr>
              <a:t>物料</a:t>
            </a:r>
            <a:r>
              <a:rPr lang="en-US" altLang="zh-CN" sz="1800" b="0" kern="0" dirty="0">
                <a:solidFill>
                  <a:schemeClr val="tx2"/>
                </a:solidFill>
                <a:latin typeface="黑体" pitchFamily="2" charset="-122"/>
                <a:ea typeface="黑体" pitchFamily="2" charset="-122"/>
              </a:rPr>
              <a:t>;     ③</a:t>
            </a:r>
            <a:r>
              <a:rPr lang="zh-CN" altLang="en-US" sz="1800" b="0" kern="0" dirty="0">
                <a:solidFill>
                  <a:schemeClr val="tx2"/>
                </a:solidFill>
                <a:latin typeface="黑体" pitchFamily="2" charset="-122"/>
                <a:ea typeface="黑体" pitchFamily="2" charset="-122"/>
              </a:rPr>
              <a:t>人员</a:t>
            </a:r>
            <a:r>
              <a:rPr lang="en-US" altLang="zh-CN" sz="1800" b="0" kern="0" dirty="0">
                <a:solidFill>
                  <a:schemeClr val="tx2"/>
                </a:solidFill>
                <a:latin typeface="黑体" pitchFamily="2" charset="-122"/>
                <a:ea typeface="黑体" pitchFamily="2" charset="-122"/>
              </a:rPr>
              <a:t>;     ④</a:t>
            </a:r>
            <a:r>
              <a:rPr lang="zh-CN" altLang="en-US" sz="1800" b="0" kern="0" dirty="0">
                <a:solidFill>
                  <a:schemeClr val="tx2"/>
                </a:solidFill>
                <a:latin typeface="黑体" pitchFamily="2" charset="-122"/>
                <a:ea typeface="黑体" pitchFamily="2" charset="-122"/>
              </a:rPr>
              <a:t>加工片段</a:t>
            </a:r>
            <a:r>
              <a:rPr lang="en-US" altLang="zh-CN" sz="1800" b="0" kern="0" dirty="0">
                <a:solidFill>
                  <a:schemeClr val="tx2"/>
                </a:solidFill>
                <a:latin typeface="黑体" pitchFamily="2" charset="-122"/>
                <a:ea typeface="黑体" pitchFamily="2" charset="-122"/>
              </a:rPr>
              <a:t>;</a:t>
            </a:r>
          </a:p>
          <a:p>
            <a:pPr lvl="1">
              <a:lnSpc>
                <a:spcPct val="125000"/>
              </a:lnSpc>
              <a:spcBef>
                <a:spcPct val="20000"/>
              </a:spcBef>
              <a:buSzPct val="85000"/>
              <a:defRPr/>
            </a:pPr>
            <a:r>
              <a:rPr lang="en-US" altLang="zh-CN" sz="1800" b="0" kern="0" dirty="0">
                <a:solidFill>
                  <a:schemeClr val="tx2"/>
                </a:solidFill>
                <a:latin typeface="黑体" pitchFamily="2" charset="-122"/>
                <a:ea typeface="黑体" pitchFamily="2" charset="-122"/>
              </a:rPr>
              <a:t>    ⑤</a:t>
            </a:r>
            <a:r>
              <a:rPr lang="zh-CN" altLang="en-US" sz="1800" b="0" kern="0" dirty="0">
                <a:solidFill>
                  <a:schemeClr val="tx2"/>
                </a:solidFill>
                <a:latin typeface="黑体" pitchFamily="2" charset="-122"/>
                <a:ea typeface="黑体" pitchFamily="2" charset="-122"/>
              </a:rPr>
              <a:t>产品定义</a:t>
            </a:r>
            <a:r>
              <a:rPr lang="en-US" altLang="zh-CN" sz="1800" b="0" kern="0" dirty="0">
                <a:solidFill>
                  <a:schemeClr val="tx2"/>
                </a:solidFill>
                <a:latin typeface="黑体" pitchFamily="2" charset="-122"/>
                <a:ea typeface="黑体" pitchFamily="2" charset="-122"/>
              </a:rPr>
              <a:t>;  ⑥</a:t>
            </a:r>
            <a:r>
              <a:rPr lang="zh-CN" altLang="en-US" sz="1800" b="0" kern="0" dirty="0">
                <a:solidFill>
                  <a:schemeClr val="tx2"/>
                </a:solidFill>
                <a:latin typeface="黑体" pitchFamily="2" charset="-122"/>
                <a:ea typeface="黑体" pitchFamily="2" charset="-122"/>
              </a:rPr>
              <a:t>生产能力</a:t>
            </a:r>
            <a:r>
              <a:rPr lang="en-US" altLang="zh-CN" sz="1800" b="0" kern="0" dirty="0">
                <a:solidFill>
                  <a:schemeClr val="tx2"/>
                </a:solidFill>
                <a:latin typeface="黑体" pitchFamily="2" charset="-122"/>
                <a:ea typeface="黑体" pitchFamily="2" charset="-122"/>
              </a:rPr>
              <a:t>; ⑦</a:t>
            </a:r>
            <a:r>
              <a:rPr lang="zh-CN" altLang="en-US" sz="1800" b="0" kern="0" dirty="0">
                <a:solidFill>
                  <a:schemeClr val="tx2"/>
                </a:solidFill>
                <a:latin typeface="黑体" pitchFamily="2" charset="-122"/>
                <a:ea typeface="黑体" pitchFamily="2" charset="-122"/>
              </a:rPr>
              <a:t>生产绩效</a:t>
            </a:r>
          </a:p>
          <a:p>
            <a:pPr marL="914400" lvl="1" indent="-457200">
              <a:lnSpc>
                <a:spcPct val="125000"/>
              </a:lnSpc>
              <a:spcBef>
                <a:spcPct val="20000"/>
              </a:spcBef>
              <a:buSzPct val="85000"/>
              <a:buFont typeface="黑体" pitchFamily="2" charset="-122"/>
              <a:buChar char="—"/>
              <a:defRPr/>
            </a:pPr>
            <a:endParaRPr lang="en-US" altLang="zh-CN" sz="18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1800" kern="0" dirty="0">
                <a:solidFill>
                  <a:srgbClr val="FF0000"/>
                </a:solidFill>
                <a:latin typeface="黑体" pitchFamily="2" charset="-122"/>
                <a:ea typeface="黑体" pitchFamily="2" charset="-122"/>
              </a:rPr>
              <a:t>3</a:t>
            </a:r>
            <a:r>
              <a:rPr lang="zh-CN" altLang="en-US" sz="1800" kern="0" dirty="0">
                <a:solidFill>
                  <a:srgbClr val="FF0000"/>
                </a:solidFill>
                <a:latin typeface="黑体" pitchFamily="2" charset="-122"/>
                <a:ea typeface="黑体" pitchFamily="2" charset="-122"/>
              </a:rPr>
              <a:t>）</a:t>
            </a:r>
            <a:r>
              <a:rPr lang="en-US" altLang="zh-CN" sz="1800" b="0" kern="0" dirty="0">
                <a:solidFill>
                  <a:schemeClr val="tx2"/>
                </a:solidFill>
                <a:latin typeface="黑体" pitchFamily="2" charset="-122"/>
                <a:ea typeface="黑体" pitchFamily="2" charset="-122"/>
              </a:rPr>
              <a:t>ISA-95</a:t>
            </a:r>
            <a:r>
              <a:rPr lang="zh-CN" altLang="en-US" sz="1800" b="0" kern="0" dirty="0">
                <a:solidFill>
                  <a:schemeClr val="tx2"/>
                </a:solidFill>
                <a:latin typeface="黑体" pitchFamily="2" charset="-122"/>
                <a:ea typeface="黑体" pitchFamily="2" charset="-122"/>
              </a:rPr>
              <a:t>标准提供模块和术语，使企业系统和生产控制系统使用的信息变得标准化。</a:t>
            </a:r>
            <a:endParaRPr lang="en-US" altLang="zh-CN" sz="1800" b="0" kern="0" dirty="0">
              <a:solidFill>
                <a:schemeClr val="tx2"/>
              </a:solidFill>
              <a:latin typeface="黑体" pitchFamily="2" charset="-122"/>
              <a:ea typeface="黑体" pitchFamily="2" charset="-122"/>
            </a:endParaRPr>
          </a:p>
        </p:txBody>
      </p:sp>
    </p:spTree>
    <p:extLst>
      <p:ext uri="{BB962C8B-B14F-4D97-AF65-F5344CB8AC3E}">
        <p14:creationId xmlns:p14="http://schemas.microsoft.com/office/powerpoint/2010/main" val="2138122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3.</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多源制造信息的主动获取技术与传输方法</a:t>
            </a:r>
          </a:p>
        </p:txBody>
      </p:sp>
      <p:sp>
        <p:nvSpPr>
          <p:cNvPr id="3" name="Rectangle 3"/>
          <p:cNvSpPr>
            <a:spLocks noChangeArrowheads="1"/>
          </p:cNvSpPr>
          <p:nvPr/>
        </p:nvSpPr>
        <p:spPr bwMode="auto">
          <a:xfrm>
            <a:off x="193181" y="993775"/>
            <a:ext cx="8661100" cy="462819"/>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基于</a:t>
            </a:r>
            <a:r>
              <a:rPr lang="en-US" altLang="zh-CN" sz="2400" dirty="0">
                <a:solidFill>
                  <a:srgbClr val="FF0000"/>
                </a:solidFill>
                <a:latin typeface="黑体" pitchFamily="2" charset="-122"/>
                <a:ea typeface="黑体" pitchFamily="2" charset="-122"/>
                <a:cs typeface="Times New Roman" pitchFamily="18" charset="0"/>
              </a:rPr>
              <a:t>B2MML</a:t>
            </a:r>
            <a:r>
              <a:rPr lang="zh-CN" altLang="en-US" sz="2400" dirty="0">
                <a:solidFill>
                  <a:srgbClr val="FF0000"/>
                </a:solidFill>
                <a:latin typeface="黑体" pitchFamily="2" charset="-122"/>
                <a:ea typeface="黑体" pitchFamily="2" charset="-122"/>
                <a:cs typeface="Times New Roman" pitchFamily="18" charset="0"/>
              </a:rPr>
              <a:t>的多源制造信息标准化</a:t>
            </a:r>
          </a:p>
        </p:txBody>
      </p:sp>
      <p:sp>
        <p:nvSpPr>
          <p:cNvPr id="7" name="Rectangle 4"/>
          <p:cNvSpPr>
            <a:spLocks noChangeArrowheads="1"/>
          </p:cNvSpPr>
          <p:nvPr/>
        </p:nvSpPr>
        <p:spPr bwMode="auto">
          <a:xfrm>
            <a:off x="1510747" y="1997074"/>
            <a:ext cx="1387118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8" name="对象 7"/>
          <p:cNvGraphicFramePr>
            <a:graphicFrameLocks noChangeAspect="1"/>
          </p:cNvGraphicFramePr>
          <p:nvPr>
            <p:extLst>
              <p:ext uri="{D42A27DB-BD31-4B8C-83A1-F6EECF244321}">
                <p14:modId xmlns:p14="http://schemas.microsoft.com/office/powerpoint/2010/main" val="1510407065"/>
              </p:ext>
            </p:extLst>
          </p:nvPr>
        </p:nvGraphicFramePr>
        <p:xfrm>
          <a:off x="769379" y="1456595"/>
          <a:ext cx="7460221" cy="5438742"/>
        </p:xfrm>
        <a:graphic>
          <a:graphicData uri="http://schemas.openxmlformats.org/presentationml/2006/ole">
            <mc:AlternateContent xmlns:mc="http://schemas.openxmlformats.org/markup-compatibility/2006">
              <mc:Choice xmlns:v="urn:schemas-microsoft-com:vml" Requires="v">
                <p:oleObj name="Visio" r:id="rId3" imgW="5463180" imgH="3962220" progId="Visio.Drawing.11">
                  <p:embed/>
                </p:oleObj>
              </mc:Choice>
              <mc:Fallback>
                <p:oleObj name="Visio" r:id="rId3" imgW="5463180" imgH="3962220" progId="Visio.Drawing.11">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9379" y="1456595"/>
                        <a:ext cx="7460221" cy="5438742"/>
                      </a:xfrm>
                      <a:prstGeom prst="rect">
                        <a:avLst/>
                      </a:prstGeom>
                      <a:noFill/>
                    </p:spPr>
                  </p:pic>
                </p:oleObj>
              </mc:Fallback>
            </mc:AlternateContent>
          </a:graphicData>
        </a:graphic>
      </p:graphicFrame>
    </p:spTree>
    <p:extLst>
      <p:ext uri="{BB962C8B-B14F-4D97-AF65-F5344CB8AC3E}">
        <p14:creationId xmlns:p14="http://schemas.microsoft.com/office/powerpoint/2010/main" val="3519255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3.</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多源制造信息的主动获取技术与传输方法</a:t>
            </a:r>
          </a:p>
        </p:txBody>
      </p:sp>
      <p:sp>
        <p:nvSpPr>
          <p:cNvPr id="3" name="Rectangle 3"/>
          <p:cNvSpPr>
            <a:spLocks noChangeArrowheads="1"/>
          </p:cNvSpPr>
          <p:nvPr/>
        </p:nvSpPr>
        <p:spPr bwMode="auto">
          <a:xfrm>
            <a:off x="302596" y="980391"/>
            <a:ext cx="8661100" cy="462819"/>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基于</a:t>
            </a:r>
            <a:r>
              <a:rPr lang="en-US" altLang="zh-CN" sz="2400" dirty="0">
                <a:solidFill>
                  <a:srgbClr val="FF0000"/>
                </a:solidFill>
                <a:latin typeface="黑体" pitchFamily="2" charset="-122"/>
                <a:ea typeface="黑体" pitchFamily="2" charset="-122"/>
                <a:cs typeface="Times New Roman" pitchFamily="18" charset="0"/>
              </a:rPr>
              <a:t>B2MML</a:t>
            </a:r>
            <a:r>
              <a:rPr lang="zh-CN" altLang="en-US" sz="2400" dirty="0">
                <a:solidFill>
                  <a:srgbClr val="FF0000"/>
                </a:solidFill>
                <a:latin typeface="黑体" pitchFamily="2" charset="-122"/>
                <a:ea typeface="黑体" pitchFamily="2" charset="-122"/>
                <a:cs typeface="Times New Roman" pitchFamily="18" charset="0"/>
              </a:rPr>
              <a:t>的多源制造信息标准化</a:t>
            </a:r>
          </a:p>
        </p:txBody>
      </p:sp>
      <p:sp>
        <p:nvSpPr>
          <p:cNvPr id="5" name="Rectangle 2"/>
          <p:cNvSpPr>
            <a:spLocks noChangeArrowheads="1"/>
          </p:cNvSpPr>
          <p:nvPr/>
        </p:nvSpPr>
        <p:spPr bwMode="auto">
          <a:xfrm>
            <a:off x="1030310" y="173892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6" name="对象 5"/>
          <p:cNvGraphicFramePr>
            <a:graphicFrameLocks noChangeAspect="1"/>
          </p:cNvGraphicFramePr>
          <p:nvPr>
            <p:extLst>
              <p:ext uri="{D42A27DB-BD31-4B8C-83A1-F6EECF244321}">
                <p14:modId xmlns:p14="http://schemas.microsoft.com/office/powerpoint/2010/main" val="3430804185"/>
              </p:ext>
            </p:extLst>
          </p:nvPr>
        </p:nvGraphicFramePr>
        <p:xfrm>
          <a:off x="1030311" y="1533362"/>
          <a:ext cx="6407982" cy="5282068"/>
        </p:xfrm>
        <a:graphic>
          <a:graphicData uri="http://schemas.openxmlformats.org/presentationml/2006/ole">
            <mc:AlternateContent xmlns:mc="http://schemas.openxmlformats.org/markup-compatibility/2006">
              <mc:Choice xmlns:v="urn:schemas-microsoft-com:vml" Requires="v">
                <p:oleObj name="Visio" r:id="rId3" imgW="7289190" imgH="5333820" progId="Visio.Drawing.11">
                  <p:embed/>
                </p:oleObj>
              </mc:Choice>
              <mc:Fallback>
                <p:oleObj name="Visio" r:id="rId3" imgW="7289190" imgH="5333820"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0311" y="1533362"/>
                        <a:ext cx="6407982" cy="5282068"/>
                      </a:xfrm>
                      <a:prstGeom prst="rect">
                        <a:avLst/>
                      </a:prstGeom>
                      <a:noFill/>
                    </p:spPr>
                  </p:pic>
                </p:oleObj>
              </mc:Fallback>
            </mc:AlternateContent>
          </a:graphicData>
        </a:graphic>
      </p:graphicFrame>
    </p:spTree>
    <p:extLst>
      <p:ext uri="{BB962C8B-B14F-4D97-AF65-F5344CB8AC3E}">
        <p14:creationId xmlns:p14="http://schemas.microsoft.com/office/powerpoint/2010/main" val="14529226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3.</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多源制造信息的主动获取技术与传输方法</a:t>
            </a:r>
          </a:p>
        </p:txBody>
      </p:sp>
      <p:sp>
        <p:nvSpPr>
          <p:cNvPr id="3" name="Rectangle 3"/>
          <p:cNvSpPr>
            <a:spLocks noChangeArrowheads="1"/>
          </p:cNvSpPr>
          <p:nvPr/>
        </p:nvSpPr>
        <p:spPr bwMode="auto">
          <a:xfrm>
            <a:off x="199565" y="1216627"/>
            <a:ext cx="8564563" cy="5299912"/>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实时多源制造信息与现有系统的共享与集成</a:t>
            </a:r>
          </a:p>
          <a:p>
            <a:pPr lvl="1">
              <a:lnSpc>
                <a:spcPct val="115000"/>
              </a:lnSpc>
              <a:spcBef>
                <a:spcPct val="20000"/>
              </a:spcBef>
              <a:spcAft>
                <a:spcPct val="20000"/>
              </a:spcAft>
              <a:buClr>
                <a:srgbClr val="FF0000"/>
              </a:buClr>
              <a:buSzPct val="85000"/>
              <a:defRPr/>
            </a:pPr>
            <a:r>
              <a:rPr lang="zh-CN" altLang="en-US" sz="2000" b="0" kern="0" dirty="0">
                <a:solidFill>
                  <a:schemeClr val="tx2"/>
                </a:solidFill>
                <a:latin typeface="黑体" pitchFamily="2" charset="-122"/>
                <a:ea typeface="黑体" pitchFamily="2" charset="-122"/>
              </a:rPr>
              <a:t>    多源实时信息需要经过信息增值技术实现与现有系统的共享与集成，多源实时信息的增值主要基于规则库、组合运算、数据挖掘等方法实现。</a:t>
            </a:r>
            <a:endParaRPr lang="en-US" altLang="zh-CN" sz="2000" b="0" kern="0" dirty="0">
              <a:solidFill>
                <a:schemeClr val="tx2"/>
              </a:solidFill>
              <a:latin typeface="黑体" pitchFamily="2" charset="-122"/>
              <a:ea typeface="黑体" pitchFamily="2" charset="-122"/>
            </a:endParaRPr>
          </a:p>
          <a:p>
            <a:pPr lvl="1">
              <a:lnSpc>
                <a:spcPct val="115000"/>
              </a:lnSpc>
              <a:spcBef>
                <a:spcPct val="20000"/>
              </a:spcBef>
              <a:spcAft>
                <a:spcPct val="20000"/>
              </a:spcAft>
              <a:buClr>
                <a:srgbClr val="FF0000"/>
              </a:buClr>
              <a:buSzPct val="85000"/>
              <a:defRPr/>
            </a:pPr>
            <a:r>
              <a:rPr lang="en-US" altLang="zh-CN" sz="2000" b="0" kern="0" dirty="0">
                <a:solidFill>
                  <a:schemeClr val="tx2"/>
                </a:solidFill>
                <a:latin typeface="黑体" pitchFamily="2" charset="-122"/>
                <a:ea typeface="黑体" pitchFamily="2" charset="-122"/>
              </a:rPr>
              <a:t> </a:t>
            </a:r>
          </a:p>
          <a:p>
            <a:pPr marL="914400" lvl="1" indent="-457200">
              <a:spcBef>
                <a:spcPct val="20000"/>
              </a:spcBef>
              <a:spcAft>
                <a:spcPct val="20000"/>
              </a:spcAft>
              <a:buClr>
                <a:srgbClr val="FF0000"/>
              </a:buClr>
              <a:buSzPct val="85000"/>
              <a:buFont typeface="黑体" pitchFamily="2" charset="-122"/>
              <a:buChar char="—"/>
              <a:defRPr/>
            </a:pPr>
            <a:r>
              <a:rPr lang="zh-CN" altLang="en-US" sz="2000" b="0" kern="0" dirty="0">
                <a:solidFill>
                  <a:schemeClr val="tx2"/>
                </a:solidFill>
                <a:latin typeface="黑体" pitchFamily="2" charset="-122"/>
                <a:ea typeface="黑体" pitchFamily="2" charset="-122"/>
              </a:rPr>
              <a:t>成本控制</a:t>
            </a:r>
            <a:endParaRPr lang="en-US" altLang="zh-CN" sz="2000" b="0" kern="0" dirty="0">
              <a:solidFill>
                <a:schemeClr val="tx2"/>
              </a:solidFill>
              <a:latin typeface="黑体" pitchFamily="2" charset="-122"/>
              <a:ea typeface="黑体" pitchFamily="2" charset="-122"/>
            </a:endParaRPr>
          </a:p>
          <a:p>
            <a:pPr marL="914400" lvl="1" indent="-457200">
              <a:spcBef>
                <a:spcPct val="20000"/>
              </a:spcBef>
              <a:spcAft>
                <a:spcPct val="20000"/>
              </a:spcAft>
              <a:buClr>
                <a:srgbClr val="FF0000"/>
              </a:buClr>
              <a:buSzPct val="85000"/>
              <a:buFont typeface="黑体" pitchFamily="2" charset="-122"/>
              <a:buChar char="—"/>
              <a:defRPr/>
            </a:pPr>
            <a:r>
              <a:rPr lang="zh-CN" altLang="en-US" sz="2000" b="0" kern="0" dirty="0">
                <a:solidFill>
                  <a:schemeClr val="tx2"/>
                </a:solidFill>
                <a:latin typeface="黑体" pitchFamily="2" charset="-122"/>
                <a:ea typeface="黑体" pitchFamily="2" charset="-122"/>
              </a:rPr>
              <a:t>生产准备时间的标准化</a:t>
            </a:r>
            <a:endParaRPr lang="en-US" altLang="zh-CN" sz="2000" b="0" kern="0" dirty="0">
              <a:solidFill>
                <a:schemeClr val="tx2"/>
              </a:solidFill>
              <a:latin typeface="黑体" pitchFamily="2" charset="-122"/>
              <a:ea typeface="黑体" pitchFamily="2" charset="-122"/>
            </a:endParaRPr>
          </a:p>
          <a:p>
            <a:pPr marL="914400" lvl="1" indent="-457200">
              <a:spcBef>
                <a:spcPct val="20000"/>
              </a:spcBef>
              <a:spcAft>
                <a:spcPct val="20000"/>
              </a:spcAft>
              <a:buClr>
                <a:srgbClr val="FF0000"/>
              </a:buClr>
              <a:buSzPct val="85000"/>
              <a:buFont typeface="黑体" pitchFamily="2" charset="-122"/>
              <a:buChar char="—"/>
              <a:defRPr/>
            </a:pPr>
            <a:r>
              <a:rPr lang="zh-CN" altLang="en-US" sz="2000" b="0" kern="0" dirty="0">
                <a:solidFill>
                  <a:schemeClr val="tx2"/>
                </a:solidFill>
                <a:latin typeface="黑体" pitchFamily="2" charset="-122"/>
                <a:ea typeface="黑体" pitchFamily="2" charset="-122"/>
              </a:rPr>
              <a:t>实际生产进度与计划和交货期的对比</a:t>
            </a:r>
            <a:endParaRPr lang="en-US" altLang="zh-CN" sz="2000" b="0" kern="0" dirty="0">
              <a:solidFill>
                <a:schemeClr val="tx2"/>
              </a:solidFill>
              <a:latin typeface="黑体" pitchFamily="2" charset="-122"/>
              <a:ea typeface="黑体" pitchFamily="2" charset="-122"/>
            </a:endParaRPr>
          </a:p>
          <a:p>
            <a:pPr marL="914400" lvl="1" indent="-457200">
              <a:spcBef>
                <a:spcPct val="20000"/>
              </a:spcBef>
              <a:spcAft>
                <a:spcPct val="20000"/>
              </a:spcAft>
              <a:buClr>
                <a:srgbClr val="FF0000"/>
              </a:buClr>
              <a:buSzPct val="85000"/>
              <a:buFont typeface="黑体" pitchFamily="2" charset="-122"/>
              <a:buChar char="—"/>
              <a:defRPr/>
            </a:pPr>
            <a:r>
              <a:rPr lang="zh-CN" altLang="en-US" sz="2000" b="0" kern="0" dirty="0">
                <a:solidFill>
                  <a:schemeClr val="tx2"/>
                </a:solidFill>
                <a:latin typeface="黑体" pitchFamily="2" charset="-122"/>
                <a:ea typeface="黑体" pitchFamily="2" charset="-122"/>
              </a:rPr>
              <a:t>生产过程在线质量信息的监控与诊断</a:t>
            </a:r>
            <a:endParaRPr lang="en-US" altLang="zh-CN" sz="2000" b="0" kern="0" dirty="0">
              <a:solidFill>
                <a:schemeClr val="tx2"/>
              </a:solidFill>
              <a:latin typeface="黑体" pitchFamily="2" charset="-122"/>
              <a:ea typeface="黑体" pitchFamily="2" charset="-122"/>
            </a:endParaRPr>
          </a:p>
          <a:p>
            <a:pPr marL="914400" lvl="1" indent="-457200">
              <a:spcBef>
                <a:spcPct val="20000"/>
              </a:spcBef>
              <a:spcAft>
                <a:spcPct val="20000"/>
              </a:spcAft>
              <a:buClr>
                <a:srgbClr val="FF0000"/>
              </a:buClr>
              <a:buSzPct val="85000"/>
              <a:buFont typeface="黑体" pitchFamily="2" charset="-122"/>
              <a:buChar char="—"/>
              <a:defRPr/>
            </a:pPr>
            <a:r>
              <a:rPr lang="zh-CN" altLang="en-US" sz="2000" b="0" kern="0" dirty="0">
                <a:solidFill>
                  <a:schemeClr val="tx2"/>
                </a:solidFill>
                <a:latin typeface="黑体" pitchFamily="2" charset="-122"/>
                <a:ea typeface="黑体" pitchFamily="2" charset="-122"/>
              </a:rPr>
              <a:t>多制造资源质量信息全程关联追溯</a:t>
            </a:r>
            <a:endParaRPr lang="en-US" altLang="zh-CN" sz="2000" b="0" kern="0" dirty="0">
              <a:solidFill>
                <a:schemeClr val="tx2"/>
              </a:solidFill>
              <a:latin typeface="黑体" pitchFamily="2" charset="-122"/>
              <a:ea typeface="黑体" pitchFamily="2" charset="-122"/>
            </a:endParaRPr>
          </a:p>
          <a:p>
            <a:pPr marL="914400" lvl="1" indent="-457200">
              <a:lnSpc>
                <a:spcPct val="115000"/>
              </a:lnSpc>
              <a:spcBef>
                <a:spcPct val="20000"/>
              </a:spcBef>
              <a:spcAft>
                <a:spcPct val="20000"/>
              </a:spcAft>
              <a:buClr>
                <a:srgbClr val="FF0000"/>
              </a:buClr>
              <a:buSzPct val="85000"/>
              <a:buFont typeface="黑体" pitchFamily="2" charset="-122"/>
              <a:buChar char="—"/>
              <a:defRPr/>
            </a:pPr>
            <a:endParaRPr lang="en-US" altLang="zh-CN" sz="2000" b="0" kern="0" dirty="0">
              <a:solidFill>
                <a:schemeClr val="tx2"/>
              </a:solidFill>
              <a:latin typeface="黑体" pitchFamily="2" charset="-122"/>
              <a:ea typeface="黑体" pitchFamily="2" charset="-122"/>
            </a:endParaRPr>
          </a:p>
          <a:p>
            <a:pPr marL="914400" lvl="1" indent="-457200">
              <a:lnSpc>
                <a:spcPct val="115000"/>
              </a:lnSpc>
              <a:spcBef>
                <a:spcPct val="20000"/>
              </a:spcBef>
              <a:spcAft>
                <a:spcPct val="20000"/>
              </a:spcAft>
              <a:buClr>
                <a:srgbClr val="FF0000"/>
              </a:buClr>
              <a:buSzPct val="85000"/>
              <a:buFont typeface="黑体" pitchFamily="2" charset="-122"/>
              <a:buChar char="—"/>
              <a:defRPr/>
            </a:pPr>
            <a:endParaRPr lang="en-US" altLang="zh-CN" sz="2000" b="0" kern="0" dirty="0">
              <a:solidFill>
                <a:schemeClr val="tx2"/>
              </a:solidFill>
              <a:latin typeface="黑体" pitchFamily="2" charset="-122"/>
              <a:ea typeface="黑体" pitchFamily="2" charset="-122"/>
            </a:endParaRPr>
          </a:p>
        </p:txBody>
      </p:sp>
    </p:spTree>
    <p:extLst>
      <p:ext uri="{BB962C8B-B14F-4D97-AF65-F5344CB8AC3E}">
        <p14:creationId xmlns:p14="http://schemas.microsoft.com/office/powerpoint/2010/main" val="197000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0" name="Rectangle 14"/>
          <p:cNvSpPr>
            <a:spLocks noChangeArrowheads="1"/>
          </p:cNvSpPr>
          <p:nvPr/>
        </p:nvSpPr>
        <p:spPr bwMode="auto">
          <a:xfrm>
            <a:off x="2787650" y="-11113"/>
            <a:ext cx="3584575" cy="847726"/>
          </a:xfrm>
          <a:prstGeom prst="rect">
            <a:avLst/>
          </a:prstGeom>
          <a:noFill/>
          <a:ln w="9525" algn="ctr">
            <a:noFill/>
            <a:miter lim="800000"/>
            <a:headEnd/>
            <a:tailEnd/>
          </a:ln>
          <a:effectLst/>
        </p:spPr>
        <p:txBody>
          <a:bodyPr anchor="ctr"/>
          <a:lstStyle/>
          <a:p>
            <a:pPr algn="ctr" defTabSz="677863" eaLnBrk="1" hangingPunct="1">
              <a:defRPr/>
            </a:pPr>
            <a:r>
              <a:rPr lang="zh-CN" altLang="en-US" sz="3200" dirty="0">
                <a:solidFill>
                  <a:schemeClr val="bg1"/>
                </a:solidFill>
                <a:effectLst>
                  <a:outerShdw blurRad="38100" dist="38100" dir="2700000" algn="tl">
                    <a:srgbClr val="C0C0C0"/>
                  </a:outerShdw>
                </a:effectLst>
                <a:latin typeface="黑体" pitchFamily="49" charset="-122"/>
                <a:ea typeface="黑体" pitchFamily="49" charset="-122"/>
              </a:rPr>
              <a:t>提 纲</a:t>
            </a:r>
          </a:p>
        </p:txBody>
      </p:sp>
      <p:pic>
        <p:nvPicPr>
          <p:cNvPr id="20483" name="Picture 11" descr="Fibe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850" y="2349500"/>
            <a:ext cx="3382963" cy="345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4" name="Arc 12"/>
          <p:cNvSpPr>
            <a:spLocks/>
          </p:cNvSpPr>
          <p:nvPr/>
        </p:nvSpPr>
        <p:spPr bwMode="gray">
          <a:xfrm>
            <a:off x="1835150" y="1341438"/>
            <a:ext cx="2251075" cy="5327650"/>
          </a:xfrm>
          <a:custGeom>
            <a:avLst/>
            <a:gdLst>
              <a:gd name="T0" fmla="*/ 2147483646 w 21600"/>
              <a:gd name="T1" fmla="*/ 0 h 42956"/>
              <a:gd name="T2" fmla="*/ 2147483646 w 21600"/>
              <a:gd name="T3" fmla="*/ 2147483646 h 42956"/>
              <a:gd name="T4" fmla="*/ 0 w 21600"/>
              <a:gd name="T5" fmla="*/ 2147483646 h 42956"/>
              <a:gd name="T6" fmla="*/ 0 60000 65536"/>
              <a:gd name="T7" fmla="*/ 0 60000 65536"/>
              <a:gd name="T8" fmla="*/ 0 60000 65536"/>
              <a:gd name="T9" fmla="*/ 0 w 21600"/>
              <a:gd name="T10" fmla="*/ 0 h 42956"/>
              <a:gd name="T11" fmla="*/ 21600 w 21600"/>
              <a:gd name="T12" fmla="*/ 42956 h 42956"/>
            </a:gdLst>
            <a:ahLst/>
            <a:cxnLst>
              <a:cxn ang="T6">
                <a:pos x="T0" y="T1"/>
              </a:cxn>
              <a:cxn ang="T7">
                <a:pos x="T2" y="T3"/>
              </a:cxn>
              <a:cxn ang="T8">
                <a:pos x="T4" y="T5"/>
              </a:cxn>
            </a:cxnLst>
            <a:rect l="T9" t="T10" r="T11" b="T12"/>
            <a:pathLst>
              <a:path w="21600" h="42956" fill="none" extrusionOk="0">
                <a:moveTo>
                  <a:pt x="1655" y="-1"/>
                </a:moveTo>
                <a:cubicBezTo>
                  <a:pt x="12909" y="864"/>
                  <a:pt x="21600" y="10248"/>
                  <a:pt x="21600" y="21536"/>
                </a:cubicBezTo>
                <a:cubicBezTo>
                  <a:pt x="21600" y="32389"/>
                  <a:pt x="13545" y="41558"/>
                  <a:pt x="2782" y="42956"/>
                </a:cubicBezTo>
              </a:path>
              <a:path w="21600" h="42956" stroke="0" extrusionOk="0">
                <a:moveTo>
                  <a:pt x="1655" y="-1"/>
                </a:moveTo>
                <a:cubicBezTo>
                  <a:pt x="12909" y="864"/>
                  <a:pt x="21600" y="10248"/>
                  <a:pt x="21600" y="21536"/>
                </a:cubicBezTo>
                <a:cubicBezTo>
                  <a:pt x="21600" y="32389"/>
                  <a:pt x="13545" y="41558"/>
                  <a:pt x="2782" y="42956"/>
                </a:cubicBezTo>
                <a:lnTo>
                  <a:pt x="0" y="21536"/>
                </a:lnTo>
                <a:lnTo>
                  <a:pt x="1655" y="-1"/>
                </a:lnTo>
                <a:close/>
              </a:path>
            </a:pathLst>
          </a:custGeom>
          <a:noFill/>
          <a:ln w="28575">
            <a:solidFill>
              <a:schemeClr val="bg2"/>
            </a:solidFill>
            <a:prstDash val="sysDot"/>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30" name="Oval 15">
            <a:hlinkClick r:id="rId4" action="ppaction://hlinksldjump"/>
          </p:cNvPr>
          <p:cNvSpPr>
            <a:spLocks noChangeAspect="1" noChangeArrowheads="1"/>
          </p:cNvSpPr>
          <p:nvPr/>
        </p:nvSpPr>
        <p:spPr bwMode="gray">
          <a:xfrm>
            <a:off x="3863975" y="3238411"/>
            <a:ext cx="444500" cy="444500"/>
          </a:xfrm>
          <a:prstGeom prst="ellipse">
            <a:avLst/>
          </a:prstGeom>
          <a:ln>
            <a:headEnd/>
            <a:tailEnd/>
          </a:ln>
        </p:spPr>
        <p:style>
          <a:lnRef idx="0">
            <a:schemeClr val="accent4"/>
          </a:lnRef>
          <a:fillRef idx="3">
            <a:schemeClr val="accent4"/>
          </a:fillRef>
          <a:effectRef idx="3">
            <a:schemeClr val="accent4"/>
          </a:effectRef>
          <a:fontRef idx="minor">
            <a:schemeClr val="lt1"/>
          </a:fontRef>
        </p:style>
        <p:txBody>
          <a:bodyPr wrap="none" lIns="0" tIns="0" rIns="0" bIns="0" anchor="ctr"/>
          <a:lstStyle>
            <a:lvl1pPr eaLnBrk="0" hangingPunct="0">
              <a:defRPr sz="2800" b="1">
                <a:solidFill>
                  <a:schemeClr val="tx1"/>
                </a:solidFill>
                <a:latin typeface="Arial" charset="0"/>
                <a:ea typeface="宋体" pitchFamily="2" charset="-122"/>
              </a:defRPr>
            </a:lvl1pPr>
            <a:lvl2pPr marL="742950" indent="-285750" eaLnBrk="0" hangingPunct="0">
              <a:defRPr sz="2800" b="1">
                <a:solidFill>
                  <a:schemeClr val="tx1"/>
                </a:solidFill>
                <a:latin typeface="Arial" charset="0"/>
                <a:ea typeface="宋体" pitchFamily="2" charset="-122"/>
              </a:defRPr>
            </a:lvl2pPr>
            <a:lvl3pPr marL="1143000" indent="-228600" eaLnBrk="0" hangingPunct="0">
              <a:defRPr sz="2800" b="1">
                <a:solidFill>
                  <a:schemeClr val="tx1"/>
                </a:solidFill>
                <a:latin typeface="Arial" charset="0"/>
                <a:ea typeface="宋体" pitchFamily="2" charset="-122"/>
              </a:defRPr>
            </a:lvl3pPr>
            <a:lvl4pPr marL="1600200" indent="-228600" eaLnBrk="0" hangingPunct="0">
              <a:defRPr sz="2800" b="1">
                <a:solidFill>
                  <a:schemeClr val="tx1"/>
                </a:solidFill>
                <a:latin typeface="Arial" charset="0"/>
                <a:ea typeface="宋体" pitchFamily="2" charset="-122"/>
              </a:defRPr>
            </a:lvl4pPr>
            <a:lvl5pPr marL="2057400" indent="-228600" eaLnBrk="0" hangingPunct="0">
              <a:defRPr sz="2800" b="1">
                <a:solidFill>
                  <a:schemeClr val="tx1"/>
                </a:solidFill>
                <a:latin typeface="Arial" charset="0"/>
                <a:ea typeface="宋体" pitchFamily="2" charset="-122"/>
              </a:defRPr>
            </a:lvl5pPr>
            <a:lvl6pPr marL="2514600" indent="-228600" algn="ctr" eaLnBrk="0" fontAlgn="base" hangingPunct="0">
              <a:spcBef>
                <a:spcPct val="0"/>
              </a:spcBef>
              <a:spcAft>
                <a:spcPct val="0"/>
              </a:spcAft>
              <a:defRPr sz="2800" b="1">
                <a:solidFill>
                  <a:schemeClr val="tx1"/>
                </a:solidFill>
                <a:latin typeface="Arial" charset="0"/>
                <a:ea typeface="宋体" pitchFamily="2" charset="-122"/>
              </a:defRPr>
            </a:lvl6pPr>
            <a:lvl7pPr marL="2971800" indent="-228600" algn="ctr" eaLnBrk="0" fontAlgn="base" hangingPunct="0">
              <a:spcBef>
                <a:spcPct val="0"/>
              </a:spcBef>
              <a:spcAft>
                <a:spcPct val="0"/>
              </a:spcAft>
              <a:defRPr sz="2800" b="1">
                <a:solidFill>
                  <a:schemeClr val="tx1"/>
                </a:solidFill>
                <a:latin typeface="Arial" charset="0"/>
                <a:ea typeface="宋体" pitchFamily="2" charset="-122"/>
              </a:defRPr>
            </a:lvl7pPr>
            <a:lvl8pPr marL="3429000" indent="-228600" algn="ctr" eaLnBrk="0" fontAlgn="base" hangingPunct="0">
              <a:spcBef>
                <a:spcPct val="0"/>
              </a:spcBef>
              <a:spcAft>
                <a:spcPct val="0"/>
              </a:spcAft>
              <a:defRPr sz="2800" b="1">
                <a:solidFill>
                  <a:schemeClr val="tx1"/>
                </a:solidFill>
                <a:latin typeface="Arial" charset="0"/>
                <a:ea typeface="宋体" pitchFamily="2" charset="-122"/>
              </a:defRPr>
            </a:lvl8pPr>
            <a:lvl9pPr marL="3886200" indent="-228600" algn="ctr" eaLnBrk="0" fontAlgn="base" hangingPunct="0">
              <a:spcBef>
                <a:spcPct val="0"/>
              </a:spcBef>
              <a:spcAft>
                <a:spcPct val="0"/>
              </a:spcAft>
              <a:defRPr sz="2800" b="1">
                <a:solidFill>
                  <a:schemeClr val="tx1"/>
                </a:solidFill>
                <a:latin typeface="Arial" charset="0"/>
                <a:ea typeface="宋体" pitchFamily="2" charset="-122"/>
              </a:defRPr>
            </a:lvl9pPr>
          </a:lstStyle>
          <a:p>
            <a:pPr algn="ctr">
              <a:defRPr/>
            </a:pPr>
            <a:r>
              <a:rPr lang="en-US" altLang="zh-CN" sz="2400" dirty="0">
                <a:solidFill>
                  <a:srgbClr val="FFFFFF"/>
                </a:solidFill>
                <a:effectLst>
                  <a:outerShdw blurRad="38100" dist="38100" dir="2700000" algn="tl">
                    <a:srgbClr val="C0C0C0"/>
                  </a:outerShdw>
                </a:effectLst>
                <a:ea typeface="楷体_GB2312" pitchFamily="49" charset="-122"/>
              </a:rPr>
              <a:t>2</a:t>
            </a:r>
          </a:p>
        </p:txBody>
      </p:sp>
      <p:sp>
        <p:nvSpPr>
          <p:cNvPr id="11" name="Oval 15">
            <a:hlinkClick r:id="rId4" action="ppaction://hlinksldjump"/>
          </p:cNvPr>
          <p:cNvSpPr>
            <a:spLocks noChangeAspect="1" noChangeArrowheads="1"/>
          </p:cNvSpPr>
          <p:nvPr/>
        </p:nvSpPr>
        <p:spPr bwMode="gray">
          <a:xfrm>
            <a:off x="3484563" y="2226994"/>
            <a:ext cx="444500" cy="444500"/>
          </a:xfrm>
          <a:prstGeom prst="ellipse">
            <a:avLst/>
          </a:prstGeom>
          <a:ln>
            <a:headEnd/>
            <a:tailEnd/>
          </a:ln>
        </p:spPr>
        <p:style>
          <a:lnRef idx="0">
            <a:schemeClr val="accent4"/>
          </a:lnRef>
          <a:fillRef idx="3">
            <a:schemeClr val="accent4"/>
          </a:fillRef>
          <a:effectRef idx="3">
            <a:schemeClr val="accent4"/>
          </a:effectRef>
          <a:fontRef idx="minor">
            <a:schemeClr val="lt1"/>
          </a:fontRef>
        </p:style>
        <p:txBody>
          <a:bodyPr wrap="none" lIns="0" tIns="0" rIns="0" bIns="0" anchor="ctr"/>
          <a:lstStyle>
            <a:lvl1pPr eaLnBrk="0" hangingPunct="0">
              <a:defRPr sz="2800" b="1">
                <a:solidFill>
                  <a:schemeClr val="tx1"/>
                </a:solidFill>
                <a:latin typeface="Arial" charset="0"/>
                <a:ea typeface="宋体" pitchFamily="2" charset="-122"/>
              </a:defRPr>
            </a:lvl1pPr>
            <a:lvl2pPr marL="742950" indent="-285750" eaLnBrk="0" hangingPunct="0">
              <a:defRPr sz="2800" b="1">
                <a:solidFill>
                  <a:schemeClr val="tx1"/>
                </a:solidFill>
                <a:latin typeface="Arial" charset="0"/>
                <a:ea typeface="宋体" pitchFamily="2" charset="-122"/>
              </a:defRPr>
            </a:lvl2pPr>
            <a:lvl3pPr marL="1143000" indent="-228600" eaLnBrk="0" hangingPunct="0">
              <a:defRPr sz="2800" b="1">
                <a:solidFill>
                  <a:schemeClr val="tx1"/>
                </a:solidFill>
                <a:latin typeface="Arial" charset="0"/>
                <a:ea typeface="宋体" pitchFamily="2" charset="-122"/>
              </a:defRPr>
            </a:lvl3pPr>
            <a:lvl4pPr marL="1600200" indent="-228600" eaLnBrk="0" hangingPunct="0">
              <a:defRPr sz="2800" b="1">
                <a:solidFill>
                  <a:schemeClr val="tx1"/>
                </a:solidFill>
                <a:latin typeface="Arial" charset="0"/>
                <a:ea typeface="宋体" pitchFamily="2" charset="-122"/>
              </a:defRPr>
            </a:lvl4pPr>
            <a:lvl5pPr marL="2057400" indent="-228600" eaLnBrk="0" hangingPunct="0">
              <a:defRPr sz="2800" b="1">
                <a:solidFill>
                  <a:schemeClr val="tx1"/>
                </a:solidFill>
                <a:latin typeface="Arial" charset="0"/>
                <a:ea typeface="宋体" pitchFamily="2" charset="-122"/>
              </a:defRPr>
            </a:lvl5pPr>
            <a:lvl6pPr marL="2514600" indent="-228600" algn="ctr" eaLnBrk="0" fontAlgn="base" hangingPunct="0">
              <a:spcBef>
                <a:spcPct val="0"/>
              </a:spcBef>
              <a:spcAft>
                <a:spcPct val="0"/>
              </a:spcAft>
              <a:defRPr sz="2800" b="1">
                <a:solidFill>
                  <a:schemeClr val="tx1"/>
                </a:solidFill>
                <a:latin typeface="Arial" charset="0"/>
                <a:ea typeface="宋体" pitchFamily="2" charset="-122"/>
              </a:defRPr>
            </a:lvl6pPr>
            <a:lvl7pPr marL="2971800" indent="-228600" algn="ctr" eaLnBrk="0" fontAlgn="base" hangingPunct="0">
              <a:spcBef>
                <a:spcPct val="0"/>
              </a:spcBef>
              <a:spcAft>
                <a:spcPct val="0"/>
              </a:spcAft>
              <a:defRPr sz="2800" b="1">
                <a:solidFill>
                  <a:schemeClr val="tx1"/>
                </a:solidFill>
                <a:latin typeface="Arial" charset="0"/>
                <a:ea typeface="宋体" pitchFamily="2" charset="-122"/>
              </a:defRPr>
            </a:lvl7pPr>
            <a:lvl8pPr marL="3429000" indent="-228600" algn="ctr" eaLnBrk="0" fontAlgn="base" hangingPunct="0">
              <a:spcBef>
                <a:spcPct val="0"/>
              </a:spcBef>
              <a:spcAft>
                <a:spcPct val="0"/>
              </a:spcAft>
              <a:defRPr sz="2800" b="1">
                <a:solidFill>
                  <a:schemeClr val="tx1"/>
                </a:solidFill>
                <a:latin typeface="Arial" charset="0"/>
                <a:ea typeface="宋体" pitchFamily="2" charset="-122"/>
              </a:defRPr>
            </a:lvl8pPr>
            <a:lvl9pPr marL="3886200" indent="-228600" algn="ctr" eaLnBrk="0" fontAlgn="base" hangingPunct="0">
              <a:spcBef>
                <a:spcPct val="0"/>
              </a:spcBef>
              <a:spcAft>
                <a:spcPct val="0"/>
              </a:spcAft>
              <a:defRPr sz="2800" b="1">
                <a:solidFill>
                  <a:schemeClr val="tx1"/>
                </a:solidFill>
                <a:latin typeface="Arial" charset="0"/>
                <a:ea typeface="宋体" pitchFamily="2" charset="-122"/>
              </a:defRPr>
            </a:lvl9pPr>
          </a:lstStyle>
          <a:p>
            <a:pPr algn="ctr">
              <a:defRPr/>
            </a:pPr>
            <a:r>
              <a:rPr lang="en-US" altLang="zh-CN" sz="2400" dirty="0">
                <a:solidFill>
                  <a:srgbClr val="FFFFFF"/>
                </a:solidFill>
                <a:effectLst>
                  <a:outerShdw blurRad="38100" dist="38100" dir="2700000" algn="tl">
                    <a:srgbClr val="C0C0C0"/>
                  </a:outerShdw>
                </a:effectLst>
                <a:ea typeface="楷体_GB2312" pitchFamily="49" charset="-122"/>
              </a:rPr>
              <a:t>1</a:t>
            </a:r>
          </a:p>
        </p:txBody>
      </p:sp>
      <p:sp>
        <p:nvSpPr>
          <p:cNvPr id="20495" name="Rectangle 21"/>
          <p:cNvSpPr>
            <a:spLocks noChangeArrowheads="1"/>
          </p:cNvSpPr>
          <p:nvPr/>
        </p:nvSpPr>
        <p:spPr bwMode="auto">
          <a:xfrm>
            <a:off x="3941717" y="2226994"/>
            <a:ext cx="358784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a:spAutoFit/>
          </a:bodyPr>
          <a:lstStyle>
            <a:lvl1pPr>
              <a:spcBef>
                <a:spcPct val="20000"/>
              </a:spcBef>
              <a:buClr>
                <a:schemeClr val="hlink"/>
              </a:buClr>
              <a:buSzPct val="90000"/>
              <a:buFont typeface="Wingdings" panose="05000000000000000000" pitchFamily="2" charset="2"/>
              <a:buChar char="v"/>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1"/>
              </a:buClr>
              <a:buSzPct val="85000"/>
              <a:buFont typeface="Wingdings" panose="05000000000000000000" pitchFamily="2" charset="2"/>
              <a:buChar char="n"/>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tx1"/>
              </a:buClr>
              <a:buSzPct val="85000"/>
              <a:buFont typeface="Wingdings" panose="05000000000000000000" pitchFamily="2" charset="2"/>
              <a:buChar char="p"/>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SzTx/>
              <a:buFontTx/>
              <a:buNone/>
            </a:pPr>
            <a:r>
              <a:rPr lang="zh-CN" altLang="en-US" sz="2400" dirty="0">
                <a:solidFill>
                  <a:srgbClr val="000066"/>
                </a:solidFill>
                <a:latin typeface="黑体" panose="02010609060101010101" pitchFamily="49" charset="-122"/>
                <a:ea typeface="黑体" panose="02010609060101010101" pitchFamily="49" charset="-122"/>
              </a:rPr>
              <a:t>制造系统多源信息源分析</a:t>
            </a:r>
          </a:p>
        </p:txBody>
      </p:sp>
      <p:sp>
        <p:nvSpPr>
          <p:cNvPr id="14" name="Oval 15">
            <a:hlinkClick r:id="rId4" action="ppaction://hlinksldjump"/>
          </p:cNvPr>
          <p:cNvSpPr>
            <a:spLocks noChangeAspect="1" noChangeArrowheads="1"/>
          </p:cNvSpPr>
          <p:nvPr/>
        </p:nvSpPr>
        <p:spPr bwMode="gray">
          <a:xfrm>
            <a:off x="3863975" y="4288408"/>
            <a:ext cx="444500" cy="444500"/>
          </a:xfrm>
          <a:prstGeom prst="ellipse">
            <a:avLst/>
          </a:prstGeom>
          <a:ln>
            <a:headEnd/>
            <a:tailEnd/>
          </a:ln>
        </p:spPr>
        <p:style>
          <a:lnRef idx="0">
            <a:schemeClr val="accent4"/>
          </a:lnRef>
          <a:fillRef idx="3">
            <a:schemeClr val="accent4"/>
          </a:fillRef>
          <a:effectRef idx="3">
            <a:schemeClr val="accent4"/>
          </a:effectRef>
          <a:fontRef idx="minor">
            <a:schemeClr val="lt1"/>
          </a:fontRef>
        </p:style>
        <p:txBody>
          <a:bodyPr wrap="none" lIns="0" tIns="0" rIns="0" bIns="0" anchor="ctr"/>
          <a:lstStyle>
            <a:lvl1pPr eaLnBrk="0" hangingPunct="0">
              <a:defRPr sz="2800" b="1">
                <a:solidFill>
                  <a:schemeClr val="tx1"/>
                </a:solidFill>
                <a:latin typeface="Arial" charset="0"/>
                <a:ea typeface="宋体" pitchFamily="2" charset="-122"/>
              </a:defRPr>
            </a:lvl1pPr>
            <a:lvl2pPr marL="742950" indent="-285750" eaLnBrk="0" hangingPunct="0">
              <a:defRPr sz="2800" b="1">
                <a:solidFill>
                  <a:schemeClr val="tx1"/>
                </a:solidFill>
                <a:latin typeface="Arial" charset="0"/>
                <a:ea typeface="宋体" pitchFamily="2" charset="-122"/>
              </a:defRPr>
            </a:lvl2pPr>
            <a:lvl3pPr marL="1143000" indent="-228600" eaLnBrk="0" hangingPunct="0">
              <a:defRPr sz="2800" b="1">
                <a:solidFill>
                  <a:schemeClr val="tx1"/>
                </a:solidFill>
                <a:latin typeface="Arial" charset="0"/>
                <a:ea typeface="宋体" pitchFamily="2" charset="-122"/>
              </a:defRPr>
            </a:lvl3pPr>
            <a:lvl4pPr marL="1600200" indent="-228600" eaLnBrk="0" hangingPunct="0">
              <a:defRPr sz="2800" b="1">
                <a:solidFill>
                  <a:schemeClr val="tx1"/>
                </a:solidFill>
                <a:latin typeface="Arial" charset="0"/>
                <a:ea typeface="宋体" pitchFamily="2" charset="-122"/>
              </a:defRPr>
            </a:lvl4pPr>
            <a:lvl5pPr marL="2057400" indent="-228600" eaLnBrk="0" hangingPunct="0">
              <a:defRPr sz="2800" b="1">
                <a:solidFill>
                  <a:schemeClr val="tx1"/>
                </a:solidFill>
                <a:latin typeface="Arial" charset="0"/>
                <a:ea typeface="宋体" pitchFamily="2" charset="-122"/>
              </a:defRPr>
            </a:lvl5pPr>
            <a:lvl6pPr marL="2514600" indent="-228600" algn="ctr" eaLnBrk="0" fontAlgn="base" hangingPunct="0">
              <a:spcBef>
                <a:spcPct val="0"/>
              </a:spcBef>
              <a:spcAft>
                <a:spcPct val="0"/>
              </a:spcAft>
              <a:defRPr sz="2800" b="1">
                <a:solidFill>
                  <a:schemeClr val="tx1"/>
                </a:solidFill>
                <a:latin typeface="Arial" charset="0"/>
                <a:ea typeface="宋体" pitchFamily="2" charset="-122"/>
              </a:defRPr>
            </a:lvl6pPr>
            <a:lvl7pPr marL="2971800" indent="-228600" algn="ctr" eaLnBrk="0" fontAlgn="base" hangingPunct="0">
              <a:spcBef>
                <a:spcPct val="0"/>
              </a:spcBef>
              <a:spcAft>
                <a:spcPct val="0"/>
              </a:spcAft>
              <a:defRPr sz="2800" b="1">
                <a:solidFill>
                  <a:schemeClr val="tx1"/>
                </a:solidFill>
                <a:latin typeface="Arial" charset="0"/>
                <a:ea typeface="宋体" pitchFamily="2" charset="-122"/>
              </a:defRPr>
            </a:lvl7pPr>
            <a:lvl8pPr marL="3429000" indent="-228600" algn="ctr" eaLnBrk="0" fontAlgn="base" hangingPunct="0">
              <a:spcBef>
                <a:spcPct val="0"/>
              </a:spcBef>
              <a:spcAft>
                <a:spcPct val="0"/>
              </a:spcAft>
              <a:defRPr sz="2800" b="1">
                <a:solidFill>
                  <a:schemeClr val="tx1"/>
                </a:solidFill>
                <a:latin typeface="Arial" charset="0"/>
                <a:ea typeface="宋体" pitchFamily="2" charset="-122"/>
              </a:defRPr>
            </a:lvl8pPr>
            <a:lvl9pPr marL="3886200" indent="-228600" algn="ctr" eaLnBrk="0" fontAlgn="base" hangingPunct="0">
              <a:spcBef>
                <a:spcPct val="0"/>
              </a:spcBef>
              <a:spcAft>
                <a:spcPct val="0"/>
              </a:spcAft>
              <a:defRPr sz="2800" b="1">
                <a:solidFill>
                  <a:schemeClr val="tx1"/>
                </a:solidFill>
                <a:latin typeface="Arial" charset="0"/>
                <a:ea typeface="宋体" pitchFamily="2" charset="-122"/>
              </a:defRPr>
            </a:lvl9pPr>
          </a:lstStyle>
          <a:p>
            <a:pPr algn="ctr">
              <a:defRPr/>
            </a:pPr>
            <a:r>
              <a:rPr lang="en-US" altLang="zh-CN" sz="2400" dirty="0">
                <a:solidFill>
                  <a:srgbClr val="FFFFFF"/>
                </a:solidFill>
                <a:effectLst>
                  <a:outerShdw blurRad="38100" dist="38100" dir="2700000" algn="tl">
                    <a:srgbClr val="C0C0C0"/>
                  </a:outerShdw>
                </a:effectLst>
                <a:ea typeface="楷体_GB2312" pitchFamily="49" charset="-122"/>
              </a:rPr>
              <a:t>3</a:t>
            </a:r>
          </a:p>
        </p:txBody>
      </p:sp>
      <p:sp>
        <p:nvSpPr>
          <p:cNvPr id="15" name="Oval 15">
            <a:hlinkClick r:id="rId4" action="ppaction://hlinksldjump"/>
          </p:cNvPr>
          <p:cNvSpPr>
            <a:spLocks noChangeAspect="1" noChangeArrowheads="1"/>
          </p:cNvSpPr>
          <p:nvPr/>
        </p:nvSpPr>
        <p:spPr bwMode="gray">
          <a:xfrm>
            <a:off x="3484563" y="5338405"/>
            <a:ext cx="444500" cy="444500"/>
          </a:xfrm>
          <a:prstGeom prst="ellipse">
            <a:avLst/>
          </a:prstGeom>
          <a:ln>
            <a:headEnd/>
            <a:tailEnd/>
          </a:ln>
        </p:spPr>
        <p:style>
          <a:lnRef idx="0">
            <a:schemeClr val="accent4"/>
          </a:lnRef>
          <a:fillRef idx="3">
            <a:schemeClr val="accent4"/>
          </a:fillRef>
          <a:effectRef idx="3">
            <a:schemeClr val="accent4"/>
          </a:effectRef>
          <a:fontRef idx="minor">
            <a:schemeClr val="lt1"/>
          </a:fontRef>
        </p:style>
        <p:txBody>
          <a:bodyPr wrap="none" lIns="0" tIns="0" rIns="0" bIns="0" anchor="ctr"/>
          <a:lstStyle>
            <a:lvl1pPr eaLnBrk="0" hangingPunct="0">
              <a:defRPr sz="2800" b="1">
                <a:solidFill>
                  <a:schemeClr val="tx1"/>
                </a:solidFill>
                <a:latin typeface="Arial" charset="0"/>
                <a:ea typeface="宋体" pitchFamily="2" charset="-122"/>
              </a:defRPr>
            </a:lvl1pPr>
            <a:lvl2pPr marL="742950" indent="-285750" eaLnBrk="0" hangingPunct="0">
              <a:defRPr sz="2800" b="1">
                <a:solidFill>
                  <a:schemeClr val="tx1"/>
                </a:solidFill>
                <a:latin typeface="Arial" charset="0"/>
                <a:ea typeface="宋体" pitchFamily="2" charset="-122"/>
              </a:defRPr>
            </a:lvl2pPr>
            <a:lvl3pPr marL="1143000" indent="-228600" eaLnBrk="0" hangingPunct="0">
              <a:defRPr sz="2800" b="1">
                <a:solidFill>
                  <a:schemeClr val="tx1"/>
                </a:solidFill>
                <a:latin typeface="Arial" charset="0"/>
                <a:ea typeface="宋体" pitchFamily="2" charset="-122"/>
              </a:defRPr>
            </a:lvl3pPr>
            <a:lvl4pPr marL="1600200" indent="-228600" eaLnBrk="0" hangingPunct="0">
              <a:defRPr sz="2800" b="1">
                <a:solidFill>
                  <a:schemeClr val="tx1"/>
                </a:solidFill>
                <a:latin typeface="Arial" charset="0"/>
                <a:ea typeface="宋体" pitchFamily="2" charset="-122"/>
              </a:defRPr>
            </a:lvl4pPr>
            <a:lvl5pPr marL="2057400" indent="-228600" eaLnBrk="0" hangingPunct="0">
              <a:defRPr sz="2800" b="1">
                <a:solidFill>
                  <a:schemeClr val="tx1"/>
                </a:solidFill>
                <a:latin typeface="Arial" charset="0"/>
                <a:ea typeface="宋体" pitchFamily="2" charset="-122"/>
              </a:defRPr>
            </a:lvl5pPr>
            <a:lvl6pPr marL="2514600" indent="-228600" algn="ctr" eaLnBrk="0" fontAlgn="base" hangingPunct="0">
              <a:spcBef>
                <a:spcPct val="0"/>
              </a:spcBef>
              <a:spcAft>
                <a:spcPct val="0"/>
              </a:spcAft>
              <a:defRPr sz="2800" b="1">
                <a:solidFill>
                  <a:schemeClr val="tx1"/>
                </a:solidFill>
                <a:latin typeface="Arial" charset="0"/>
                <a:ea typeface="宋体" pitchFamily="2" charset="-122"/>
              </a:defRPr>
            </a:lvl6pPr>
            <a:lvl7pPr marL="2971800" indent="-228600" algn="ctr" eaLnBrk="0" fontAlgn="base" hangingPunct="0">
              <a:spcBef>
                <a:spcPct val="0"/>
              </a:spcBef>
              <a:spcAft>
                <a:spcPct val="0"/>
              </a:spcAft>
              <a:defRPr sz="2800" b="1">
                <a:solidFill>
                  <a:schemeClr val="tx1"/>
                </a:solidFill>
                <a:latin typeface="Arial" charset="0"/>
                <a:ea typeface="宋体" pitchFamily="2" charset="-122"/>
              </a:defRPr>
            </a:lvl7pPr>
            <a:lvl8pPr marL="3429000" indent="-228600" algn="ctr" eaLnBrk="0" fontAlgn="base" hangingPunct="0">
              <a:spcBef>
                <a:spcPct val="0"/>
              </a:spcBef>
              <a:spcAft>
                <a:spcPct val="0"/>
              </a:spcAft>
              <a:defRPr sz="2800" b="1">
                <a:solidFill>
                  <a:schemeClr val="tx1"/>
                </a:solidFill>
                <a:latin typeface="Arial" charset="0"/>
                <a:ea typeface="宋体" pitchFamily="2" charset="-122"/>
              </a:defRPr>
            </a:lvl8pPr>
            <a:lvl9pPr marL="3886200" indent="-228600" algn="ctr" eaLnBrk="0" fontAlgn="base" hangingPunct="0">
              <a:spcBef>
                <a:spcPct val="0"/>
              </a:spcBef>
              <a:spcAft>
                <a:spcPct val="0"/>
              </a:spcAft>
              <a:defRPr sz="2800" b="1">
                <a:solidFill>
                  <a:schemeClr val="tx1"/>
                </a:solidFill>
                <a:latin typeface="Arial" charset="0"/>
                <a:ea typeface="宋体" pitchFamily="2" charset="-122"/>
              </a:defRPr>
            </a:lvl9pPr>
          </a:lstStyle>
          <a:p>
            <a:pPr algn="ctr">
              <a:defRPr/>
            </a:pPr>
            <a:r>
              <a:rPr lang="en-US" altLang="zh-CN" sz="2400" dirty="0">
                <a:solidFill>
                  <a:srgbClr val="FFFFFF"/>
                </a:solidFill>
                <a:effectLst>
                  <a:outerShdw blurRad="38100" dist="38100" dir="2700000" algn="tl">
                    <a:srgbClr val="C0C0C0"/>
                  </a:outerShdw>
                </a:effectLst>
                <a:ea typeface="楷体_GB2312" pitchFamily="49" charset="-122"/>
              </a:rPr>
              <a:t>4</a:t>
            </a:r>
          </a:p>
        </p:txBody>
      </p:sp>
      <p:sp>
        <p:nvSpPr>
          <p:cNvPr id="20505" name="Rectangle 21"/>
          <p:cNvSpPr>
            <a:spLocks noChangeArrowheads="1"/>
          </p:cNvSpPr>
          <p:nvPr/>
        </p:nvSpPr>
        <p:spPr bwMode="auto">
          <a:xfrm>
            <a:off x="4308475" y="3221246"/>
            <a:ext cx="307496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a:spcBef>
                <a:spcPct val="20000"/>
              </a:spcBef>
              <a:buClr>
                <a:schemeClr val="hlink"/>
              </a:buClr>
              <a:buSzPct val="90000"/>
              <a:buFont typeface="Wingdings" panose="05000000000000000000" pitchFamily="2" charset="2"/>
              <a:buChar char="v"/>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1"/>
              </a:buClr>
              <a:buSzPct val="85000"/>
              <a:buFont typeface="Wingdings" panose="05000000000000000000" pitchFamily="2" charset="2"/>
              <a:buChar char="n"/>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tx1"/>
              </a:buClr>
              <a:buSzPct val="85000"/>
              <a:buFont typeface="Wingdings" panose="05000000000000000000" pitchFamily="2" charset="2"/>
              <a:buChar char="p"/>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SzTx/>
              <a:buFontTx/>
              <a:buNone/>
            </a:pPr>
            <a:r>
              <a:rPr lang="zh-CN" altLang="en-US" sz="2400" dirty="0">
                <a:solidFill>
                  <a:srgbClr val="000066"/>
                </a:solidFill>
                <a:latin typeface="黑体" panose="02010609060101010101" pitchFamily="49" charset="-122"/>
                <a:ea typeface="黑体" panose="02010609060101010101" pitchFamily="49" charset="-122"/>
              </a:rPr>
              <a:t>制造系统多源信息主动感知模型</a:t>
            </a:r>
          </a:p>
        </p:txBody>
      </p:sp>
      <p:sp>
        <p:nvSpPr>
          <p:cNvPr id="20506" name="Rectangle 21"/>
          <p:cNvSpPr>
            <a:spLocks noChangeArrowheads="1"/>
          </p:cNvSpPr>
          <p:nvPr/>
        </p:nvSpPr>
        <p:spPr bwMode="auto">
          <a:xfrm>
            <a:off x="4362000" y="4125253"/>
            <a:ext cx="316756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a:spcBef>
                <a:spcPct val="20000"/>
              </a:spcBef>
              <a:buClr>
                <a:schemeClr val="hlink"/>
              </a:buClr>
              <a:buSzPct val="90000"/>
              <a:buFont typeface="Wingdings" panose="05000000000000000000" pitchFamily="2" charset="2"/>
              <a:buChar char="v"/>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1"/>
              </a:buClr>
              <a:buSzPct val="85000"/>
              <a:buFont typeface="Wingdings" panose="05000000000000000000" pitchFamily="2" charset="2"/>
              <a:buChar char="n"/>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tx1"/>
              </a:buClr>
              <a:buSzPct val="85000"/>
              <a:buFont typeface="Wingdings" panose="05000000000000000000" pitchFamily="2" charset="2"/>
              <a:buChar char="p"/>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SzTx/>
              <a:buFontTx/>
              <a:buNone/>
            </a:pPr>
            <a:r>
              <a:rPr lang="zh-CN" altLang="en-US" sz="2400" dirty="0">
                <a:solidFill>
                  <a:srgbClr val="000066"/>
                </a:solidFill>
                <a:latin typeface="黑体" panose="02010609060101010101" pitchFamily="49" charset="-122"/>
                <a:ea typeface="黑体" panose="02010609060101010101" pitchFamily="49" charset="-122"/>
              </a:rPr>
              <a:t>多源制造信息的主动获取技术与传输方法</a:t>
            </a:r>
          </a:p>
        </p:txBody>
      </p:sp>
      <p:sp>
        <p:nvSpPr>
          <p:cNvPr id="20507" name="Rectangle 21"/>
          <p:cNvSpPr>
            <a:spLocks noChangeArrowheads="1"/>
          </p:cNvSpPr>
          <p:nvPr/>
        </p:nvSpPr>
        <p:spPr bwMode="auto">
          <a:xfrm>
            <a:off x="3941718" y="5398592"/>
            <a:ext cx="3587842"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a:spcBef>
                <a:spcPct val="20000"/>
              </a:spcBef>
              <a:buClr>
                <a:schemeClr val="hlink"/>
              </a:buClr>
              <a:buSzPct val="90000"/>
              <a:buFont typeface="Wingdings" panose="05000000000000000000" pitchFamily="2" charset="2"/>
              <a:buChar char="v"/>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lr>
                <a:schemeClr val="accent1"/>
              </a:buClr>
              <a:buSzPct val="85000"/>
              <a:buFont typeface="Wingdings" panose="05000000000000000000" pitchFamily="2" charset="2"/>
              <a:buChar char="n"/>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lr>
                <a:schemeClr val="tx1"/>
              </a:buClr>
              <a:buSzPct val="85000"/>
              <a:buFont typeface="Wingdings" panose="05000000000000000000" pitchFamily="2" charset="2"/>
              <a:buChar char="p"/>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ClrTx/>
              <a:buSzTx/>
              <a:buFontTx/>
              <a:buNone/>
            </a:pPr>
            <a:r>
              <a:rPr lang="zh-CN" altLang="en-US" sz="2400" dirty="0">
                <a:solidFill>
                  <a:srgbClr val="000066"/>
                </a:solidFill>
                <a:latin typeface="黑体" panose="02010609060101010101" pitchFamily="49" charset="-122"/>
                <a:ea typeface="黑体" panose="02010609060101010101" pitchFamily="49" charset="-122"/>
              </a:rPr>
              <a:t>多源制造信息主动感知系统的设计与实现</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3.</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多源制造信息的主动获取技术与传输方法</a:t>
            </a:r>
          </a:p>
        </p:txBody>
      </p:sp>
      <p:sp>
        <p:nvSpPr>
          <p:cNvPr id="4" name="Rectangle 2"/>
          <p:cNvSpPr>
            <a:spLocks noChangeArrowheads="1"/>
          </p:cNvSpPr>
          <p:nvPr/>
        </p:nvSpPr>
        <p:spPr bwMode="auto">
          <a:xfrm>
            <a:off x="165558" y="931768"/>
            <a:ext cx="1509066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310443855"/>
              </p:ext>
            </p:extLst>
          </p:nvPr>
        </p:nvGraphicFramePr>
        <p:xfrm>
          <a:off x="165559" y="931769"/>
          <a:ext cx="8409904" cy="5926231"/>
        </p:xfrm>
        <a:graphic>
          <a:graphicData uri="http://schemas.openxmlformats.org/presentationml/2006/ole">
            <mc:AlternateContent xmlns:mc="http://schemas.openxmlformats.org/markup-compatibility/2006">
              <mc:Choice xmlns:v="urn:schemas-microsoft-com:vml" Requires="v">
                <p:oleObj name="Visio" r:id="rId3" imgW="5074650" imgH="3587510" progId="Visio.Drawing.11">
                  <p:embed/>
                </p:oleObj>
              </mc:Choice>
              <mc:Fallback>
                <p:oleObj name="Visio" r:id="rId3" imgW="5074650" imgH="3587510"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559" y="931769"/>
                        <a:ext cx="8409904" cy="5926231"/>
                      </a:xfrm>
                      <a:prstGeom prst="rect">
                        <a:avLst/>
                      </a:prstGeom>
                      <a:noFill/>
                    </p:spPr>
                  </p:pic>
                </p:oleObj>
              </mc:Fallback>
            </mc:AlternateContent>
          </a:graphicData>
        </a:graphic>
      </p:graphicFrame>
    </p:spTree>
    <p:extLst>
      <p:ext uri="{BB962C8B-B14F-4D97-AF65-F5344CB8AC3E}">
        <p14:creationId xmlns:p14="http://schemas.microsoft.com/office/powerpoint/2010/main" val="11156333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4.</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多源制造信息主动感知系统的设计与实现</a:t>
            </a:r>
          </a:p>
        </p:txBody>
      </p:sp>
      <p:sp>
        <p:nvSpPr>
          <p:cNvPr id="3" name="Rectangle 3"/>
          <p:cNvSpPr>
            <a:spLocks noChangeArrowheads="1"/>
          </p:cNvSpPr>
          <p:nvPr/>
        </p:nvSpPr>
        <p:spPr bwMode="auto">
          <a:xfrm>
            <a:off x="173808" y="993775"/>
            <a:ext cx="8564563" cy="462819"/>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硬件原型</a:t>
            </a:r>
            <a:endParaRPr lang="en-US" altLang="zh-CN" sz="2400" dirty="0">
              <a:solidFill>
                <a:srgbClr val="FF0000"/>
              </a:solidFill>
              <a:latin typeface="黑体" pitchFamily="2" charset="-122"/>
              <a:ea typeface="黑体" pitchFamily="2" charset="-122"/>
              <a:cs typeface="Times New Roman" pitchFamily="18" charset="0"/>
            </a:endParaRPr>
          </a:p>
        </p:txBody>
      </p:sp>
      <p:pic>
        <p:nvPicPr>
          <p:cNvPr id="4" name="图片 3" descr="图片2.png"/>
          <p:cNvPicPr/>
          <p:nvPr/>
        </p:nvPicPr>
        <p:blipFill>
          <a:blip r:embed="rId3">
            <a:extLst>
              <a:ext uri="{28A0092B-C50C-407E-A947-70E740481C1C}">
                <a14:useLocalDpi xmlns:a14="http://schemas.microsoft.com/office/drawing/2010/main" val="0"/>
              </a:ext>
            </a:extLst>
          </a:blip>
          <a:srcRect/>
          <a:stretch>
            <a:fillRect/>
          </a:stretch>
        </p:blipFill>
        <p:spPr bwMode="auto">
          <a:xfrm>
            <a:off x="1439606" y="1071049"/>
            <a:ext cx="6068777" cy="5767633"/>
          </a:xfrm>
          <a:prstGeom prst="rect">
            <a:avLst/>
          </a:prstGeom>
          <a:noFill/>
          <a:ln>
            <a:noFill/>
          </a:ln>
        </p:spPr>
      </p:pic>
    </p:spTree>
    <p:extLst>
      <p:ext uri="{BB962C8B-B14F-4D97-AF65-F5344CB8AC3E}">
        <p14:creationId xmlns:p14="http://schemas.microsoft.com/office/powerpoint/2010/main" val="38223648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4.</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多源制造信息主动感知系统的设计与实现</a:t>
            </a:r>
          </a:p>
        </p:txBody>
      </p:sp>
      <p:sp>
        <p:nvSpPr>
          <p:cNvPr id="3" name="Rectangle 3"/>
          <p:cNvSpPr>
            <a:spLocks noChangeArrowheads="1"/>
          </p:cNvSpPr>
          <p:nvPr/>
        </p:nvSpPr>
        <p:spPr bwMode="auto">
          <a:xfrm>
            <a:off x="173808" y="993775"/>
            <a:ext cx="8564563" cy="462819"/>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en-US" altLang="zh-CN" sz="2400" dirty="0">
                <a:solidFill>
                  <a:srgbClr val="FF0000"/>
                </a:solidFill>
                <a:latin typeface="黑体" pitchFamily="2" charset="-122"/>
                <a:ea typeface="黑体" pitchFamily="2" charset="-122"/>
                <a:cs typeface="Times New Roman" pitchFamily="18" charset="0"/>
                <a:hlinkClick r:id="rId7" action="ppaction://hlinkfile"/>
              </a:rPr>
              <a:t>RFID</a:t>
            </a:r>
            <a:r>
              <a:rPr lang="zh-CN" altLang="en-US" sz="2400" dirty="0">
                <a:solidFill>
                  <a:srgbClr val="FF0000"/>
                </a:solidFill>
                <a:latin typeface="黑体" pitchFamily="2" charset="-122"/>
                <a:ea typeface="黑体" pitchFamily="2" charset="-122"/>
                <a:cs typeface="Times New Roman" pitchFamily="18" charset="0"/>
                <a:hlinkClick r:id="rId7" action="ppaction://hlinkfile"/>
              </a:rPr>
              <a:t>工作原理</a:t>
            </a:r>
            <a:endParaRPr lang="en-US" altLang="zh-CN" sz="2400" dirty="0">
              <a:solidFill>
                <a:srgbClr val="FF0000"/>
              </a:solidFill>
              <a:latin typeface="黑体" pitchFamily="2" charset="-122"/>
              <a:ea typeface="黑体" pitchFamily="2" charset="-122"/>
              <a:cs typeface="Times New Roman" pitchFamily="18" charset="0"/>
            </a:endParaRPr>
          </a:p>
        </p:txBody>
      </p:sp>
      <p:pic>
        <p:nvPicPr>
          <p:cNvPr id="6" name="一个视频了解什么是RFID">
            <a:hlinkClick r:id="" action="ppaction://media"/>
            <a:extLst>
              <a:ext uri="{FF2B5EF4-FFF2-40B4-BE49-F238E27FC236}">
                <a16:creationId xmlns:a16="http://schemas.microsoft.com/office/drawing/2014/main" id="{FB681764-7941-3002-2566-F87A3AD48DB6}"/>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0" y="1456594"/>
            <a:ext cx="5032020" cy="2753633"/>
          </a:xfrm>
          <a:prstGeom prst="rect">
            <a:avLst/>
          </a:prstGeom>
        </p:spPr>
      </p:pic>
      <p:pic>
        <p:nvPicPr>
          <p:cNvPr id="5" name="RFID的组成结构与核心技术">
            <a:hlinkClick r:id="" action="ppaction://media"/>
            <a:extLst>
              <a:ext uri="{FF2B5EF4-FFF2-40B4-BE49-F238E27FC236}">
                <a16:creationId xmlns:a16="http://schemas.microsoft.com/office/drawing/2014/main" id="{3E1431AE-0F30-446F-2FB8-446EC7A2F6A1}"/>
              </a:ext>
            </a:extLst>
          </p:cNvPr>
          <p:cNvPicPr>
            <a:picLocks noChangeAspect="1"/>
          </p:cNvPicPr>
          <p:nvPr>
            <a:videoFile r:link="rId4"/>
            <p:extLst>
              <p:ext uri="{DAA4B4D4-6D71-4841-9C94-3DE7FCFB9230}">
                <p14:media xmlns:p14="http://schemas.microsoft.com/office/powerpoint/2010/main" r:embed="rId3"/>
              </p:ext>
            </p:extLst>
          </p:nvPr>
        </p:nvPicPr>
        <p:blipFill>
          <a:blip r:embed="rId9"/>
          <a:stretch>
            <a:fillRect/>
          </a:stretch>
        </p:blipFill>
        <p:spPr>
          <a:xfrm>
            <a:off x="5032020" y="3669791"/>
            <a:ext cx="4018912" cy="3014184"/>
          </a:xfrm>
          <a:prstGeom prst="rect">
            <a:avLst/>
          </a:prstGeom>
        </p:spPr>
      </p:pic>
    </p:spTree>
    <p:extLst>
      <p:ext uri="{BB962C8B-B14F-4D97-AF65-F5344CB8AC3E}">
        <p14:creationId xmlns:p14="http://schemas.microsoft.com/office/powerpoint/2010/main" val="553302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0560"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3414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rPr>
              <a:t>4.</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rPr>
              <a:t>多源制造信息主动感知系统的设计与实现</a:t>
            </a:r>
          </a:p>
        </p:txBody>
      </p:sp>
      <p:sp>
        <p:nvSpPr>
          <p:cNvPr id="3" name="Rectangle 3"/>
          <p:cNvSpPr>
            <a:spLocks noChangeArrowheads="1"/>
          </p:cNvSpPr>
          <p:nvPr/>
        </p:nvSpPr>
        <p:spPr bwMode="auto">
          <a:xfrm>
            <a:off x="199565" y="1155793"/>
            <a:ext cx="8564563" cy="5130635"/>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系统界面</a:t>
            </a:r>
            <a:endParaRPr lang="en-US" altLang="zh-CN" sz="2400" dirty="0">
              <a:solidFill>
                <a:srgbClr val="FF0000"/>
              </a:solidFill>
              <a:latin typeface="黑体" pitchFamily="2" charset="-122"/>
              <a:ea typeface="黑体" pitchFamily="2" charset="-122"/>
              <a:cs typeface="Times New Roman" pitchFamily="18" charset="0"/>
            </a:endParaRPr>
          </a:p>
          <a:p>
            <a:pPr>
              <a:lnSpc>
                <a:spcPct val="115000"/>
              </a:lnSpc>
              <a:spcBef>
                <a:spcPct val="20000"/>
              </a:spcBef>
              <a:spcAft>
                <a:spcPct val="20000"/>
              </a:spcAft>
              <a:buClr>
                <a:srgbClr val="FF0000"/>
              </a:buClr>
              <a:defRPr/>
            </a:pPr>
            <a:endParaRPr lang="en-US" altLang="zh-CN" sz="2000" kern="0" dirty="0">
              <a:solidFill>
                <a:schemeClr val="tx2"/>
              </a:solidFill>
              <a:latin typeface="黑体" pitchFamily="2" charset="-122"/>
              <a:ea typeface="黑体" pitchFamily="2" charset="-122"/>
            </a:endParaRPr>
          </a:p>
          <a:p>
            <a:pPr>
              <a:lnSpc>
                <a:spcPct val="115000"/>
              </a:lnSpc>
              <a:spcBef>
                <a:spcPct val="20000"/>
              </a:spcBef>
              <a:spcAft>
                <a:spcPct val="20000"/>
              </a:spcAft>
              <a:buClr>
                <a:srgbClr val="FF0000"/>
              </a:buClr>
              <a:defRPr/>
            </a:pPr>
            <a:r>
              <a:rPr lang="zh-CN" altLang="en-US" sz="2000" kern="0" dirty="0">
                <a:solidFill>
                  <a:schemeClr val="tx2"/>
                </a:solidFill>
                <a:latin typeface="黑体" pitchFamily="2" charset="-122"/>
                <a:ea typeface="黑体" pitchFamily="2" charset="-122"/>
              </a:rPr>
              <a:t>（</a:t>
            </a:r>
            <a:r>
              <a:rPr lang="en-US" altLang="zh-CN" sz="2000" kern="0" dirty="0">
                <a:solidFill>
                  <a:schemeClr val="tx2"/>
                </a:solidFill>
                <a:latin typeface="黑体" pitchFamily="2" charset="-122"/>
                <a:ea typeface="黑体" pitchFamily="2" charset="-122"/>
              </a:rPr>
              <a:t>1</a:t>
            </a:r>
            <a:r>
              <a:rPr lang="zh-CN" altLang="en-US" sz="2000" kern="0" dirty="0">
                <a:solidFill>
                  <a:schemeClr val="tx2"/>
                </a:solidFill>
                <a:latin typeface="黑体" pitchFamily="2" charset="-122"/>
                <a:ea typeface="黑体" pitchFamily="2" charset="-122"/>
              </a:rPr>
              <a:t>）传感器驱动</a:t>
            </a:r>
            <a:endParaRPr lang="en-US" altLang="zh-CN" sz="2000" kern="0" dirty="0">
              <a:solidFill>
                <a:schemeClr val="tx2"/>
              </a:solidFill>
              <a:latin typeface="黑体" pitchFamily="2" charset="-122"/>
              <a:ea typeface="黑体" pitchFamily="2" charset="-122"/>
            </a:endParaRPr>
          </a:p>
          <a:p>
            <a:pPr>
              <a:lnSpc>
                <a:spcPct val="115000"/>
              </a:lnSpc>
              <a:spcBef>
                <a:spcPct val="20000"/>
              </a:spcBef>
              <a:spcAft>
                <a:spcPct val="20000"/>
              </a:spcAft>
              <a:buClr>
                <a:srgbClr val="FF0000"/>
              </a:buClr>
              <a:defRPr/>
            </a:pPr>
            <a:r>
              <a:rPr lang="en-US" altLang="zh-CN" sz="2000" b="0" kern="0" dirty="0">
                <a:solidFill>
                  <a:schemeClr val="tx2"/>
                </a:solidFill>
                <a:latin typeface="黑体" pitchFamily="2" charset="-122"/>
                <a:ea typeface="黑体" pitchFamily="2" charset="-122"/>
              </a:rPr>
              <a:t> </a:t>
            </a:r>
          </a:p>
          <a:p>
            <a:pPr marL="914400" lvl="1" indent="-457200">
              <a:spcBef>
                <a:spcPct val="20000"/>
              </a:spcBef>
              <a:spcAft>
                <a:spcPct val="20000"/>
              </a:spcAft>
              <a:buClr>
                <a:srgbClr val="FF0000"/>
              </a:buClr>
              <a:buSzPct val="85000"/>
              <a:buFont typeface="黑体" pitchFamily="2" charset="-122"/>
              <a:buChar char="—"/>
              <a:defRPr/>
            </a:pPr>
            <a:r>
              <a:rPr lang="zh-CN" altLang="en-US" sz="2000" b="0" kern="0" dirty="0">
                <a:solidFill>
                  <a:schemeClr val="tx2"/>
                </a:solidFill>
                <a:latin typeface="黑体" pitchFamily="2" charset="-122"/>
                <a:ea typeface="黑体" pitchFamily="2" charset="-122"/>
              </a:rPr>
              <a:t>基于嵌入式系统理念，对接入到多源制造信息感知装置的异构传感器进行集成运行管理</a:t>
            </a:r>
            <a:endParaRPr lang="en-US" altLang="zh-CN" sz="2000" b="0" kern="0" dirty="0">
              <a:solidFill>
                <a:schemeClr val="tx2"/>
              </a:solidFill>
              <a:latin typeface="黑体" pitchFamily="2" charset="-122"/>
              <a:ea typeface="黑体" pitchFamily="2" charset="-122"/>
            </a:endParaRPr>
          </a:p>
          <a:p>
            <a:pPr marL="914400" lvl="1" indent="-457200">
              <a:spcBef>
                <a:spcPct val="20000"/>
              </a:spcBef>
              <a:spcAft>
                <a:spcPct val="20000"/>
              </a:spcAft>
              <a:buClr>
                <a:srgbClr val="FF0000"/>
              </a:buClr>
              <a:buSzPct val="85000"/>
              <a:buFont typeface="黑体" pitchFamily="2" charset="-122"/>
              <a:buChar char="—"/>
              <a:defRPr/>
            </a:pPr>
            <a:r>
              <a:rPr lang="zh-CN" altLang="en-US" sz="2000" b="0" kern="0" dirty="0">
                <a:solidFill>
                  <a:schemeClr val="tx2"/>
                </a:solidFill>
                <a:latin typeface="黑体" pitchFamily="2" charset="-122"/>
                <a:ea typeface="黑体" pitchFamily="2" charset="-122"/>
              </a:rPr>
              <a:t>建立异构传感器和标准接口驱动库集中管理系统，实现对新接入的传感器部署标准化的驱动和运行服务调用接口</a:t>
            </a:r>
            <a:endParaRPr lang="en-US" altLang="zh-CN" sz="2000" b="0" kern="0" dirty="0">
              <a:solidFill>
                <a:schemeClr val="tx2"/>
              </a:solidFill>
              <a:latin typeface="黑体" pitchFamily="2" charset="-122"/>
              <a:ea typeface="黑体" pitchFamily="2" charset="-122"/>
            </a:endParaRPr>
          </a:p>
          <a:p>
            <a:pPr marL="914400" lvl="1" indent="-457200">
              <a:spcBef>
                <a:spcPct val="20000"/>
              </a:spcBef>
              <a:spcAft>
                <a:spcPct val="20000"/>
              </a:spcAft>
              <a:buClr>
                <a:srgbClr val="FF0000"/>
              </a:buClr>
              <a:buSzPct val="85000"/>
              <a:buFont typeface="黑体" pitchFamily="2" charset="-122"/>
              <a:buChar char="—"/>
              <a:defRPr/>
            </a:pPr>
            <a:r>
              <a:rPr lang="zh-CN" altLang="en-US" sz="2000" b="0" kern="0" dirty="0">
                <a:solidFill>
                  <a:schemeClr val="tx2"/>
                </a:solidFill>
                <a:latin typeface="黑体" pitchFamily="2" charset="-122"/>
                <a:ea typeface="黑体" pitchFamily="2" charset="-122"/>
              </a:rPr>
              <a:t>通过标准的接口来管理所接入传感器的感知服务，进而实现异构传感器在感知装置中的“即插即用”式驱动和运行。</a:t>
            </a:r>
            <a:endParaRPr lang="en-US" altLang="zh-CN" sz="2000" b="0" kern="0" dirty="0">
              <a:solidFill>
                <a:schemeClr val="tx2"/>
              </a:solidFill>
              <a:latin typeface="黑体" pitchFamily="2" charset="-122"/>
              <a:ea typeface="黑体" pitchFamily="2" charset="-122"/>
            </a:endParaRPr>
          </a:p>
          <a:p>
            <a:pPr marL="914400" lvl="1" indent="-457200">
              <a:lnSpc>
                <a:spcPct val="115000"/>
              </a:lnSpc>
              <a:spcBef>
                <a:spcPct val="20000"/>
              </a:spcBef>
              <a:spcAft>
                <a:spcPct val="20000"/>
              </a:spcAft>
              <a:buClr>
                <a:srgbClr val="FF0000"/>
              </a:buClr>
              <a:buSzPct val="85000"/>
              <a:buFont typeface="黑体" pitchFamily="2" charset="-122"/>
              <a:buChar char="—"/>
              <a:defRPr/>
            </a:pPr>
            <a:endParaRPr lang="en-US" altLang="zh-CN" sz="2000" b="0" kern="0" dirty="0">
              <a:solidFill>
                <a:schemeClr val="tx2"/>
              </a:solidFill>
              <a:latin typeface="黑体" pitchFamily="2" charset="-122"/>
              <a:ea typeface="黑体" pitchFamily="2" charset="-122"/>
            </a:endParaRPr>
          </a:p>
          <a:p>
            <a:pPr marL="914400" lvl="1" indent="-457200">
              <a:lnSpc>
                <a:spcPct val="115000"/>
              </a:lnSpc>
              <a:spcBef>
                <a:spcPct val="20000"/>
              </a:spcBef>
              <a:spcAft>
                <a:spcPct val="20000"/>
              </a:spcAft>
              <a:buClr>
                <a:srgbClr val="FF0000"/>
              </a:buClr>
              <a:buSzPct val="85000"/>
              <a:buFont typeface="黑体" pitchFamily="2" charset="-122"/>
              <a:buChar char="—"/>
              <a:defRPr/>
            </a:pPr>
            <a:endParaRPr lang="en-US" altLang="zh-CN" sz="2000" b="0" kern="0" dirty="0">
              <a:solidFill>
                <a:schemeClr val="tx2"/>
              </a:solidFill>
              <a:latin typeface="黑体" pitchFamily="2" charset="-122"/>
              <a:ea typeface="黑体" pitchFamily="2" charset="-122"/>
            </a:endParaRPr>
          </a:p>
        </p:txBody>
      </p:sp>
    </p:spTree>
    <p:extLst>
      <p:ext uri="{BB962C8B-B14F-4D97-AF65-F5344CB8AC3E}">
        <p14:creationId xmlns:p14="http://schemas.microsoft.com/office/powerpoint/2010/main" val="4174514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624681" y="-9525"/>
            <a:ext cx="8229600" cy="1003300"/>
          </a:xfrm>
          <a:prstGeom prst="rect">
            <a:avLst/>
          </a:prstGeom>
          <a:noFill/>
          <a:ln w="9525">
            <a:noFill/>
            <a:miter lim="800000"/>
            <a:headEnd/>
            <a:tailEnd/>
          </a:ln>
        </p:spPr>
        <p:txBody>
          <a:bodyPr anchor="ctr"/>
          <a:lstStyle/>
          <a:p>
            <a:pP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rPr>
              <a:t>4.</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rPr>
              <a:t>多源制造信息主动感知系统的设计与实现</a:t>
            </a:r>
          </a:p>
        </p:txBody>
      </p:sp>
      <p:sp>
        <p:nvSpPr>
          <p:cNvPr id="3" name="Rectangle 3"/>
          <p:cNvSpPr>
            <a:spLocks noChangeArrowheads="1"/>
          </p:cNvSpPr>
          <p:nvPr/>
        </p:nvSpPr>
        <p:spPr bwMode="auto">
          <a:xfrm>
            <a:off x="457199" y="919867"/>
            <a:ext cx="8564563" cy="904863"/>
          </a:xfrm>
          <a:prstGeom prst="rect">
            <a:avLst/>
          </a:prstGeom>
          <a:noFill/>
          <a:ln w="9525">
            <a:noFill/>
            <a:miter lim="800000"/>
            <a:headEnd/>
            <a:tailEnd/>
          </a:ln>
        </p:spPr>
        <p:txBody>
          <a:bodyPr wrap="square" anchor="ctr">
            <a:spAutoFit/>
          </a:bodyPr>
          <a:lstStyle/>
          <a:p>
            <a:pPr marL="342900" indent="-342900">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系统界面</a:t>
            </a:r>
            <a:endParaRPr lang="en-US" altLang="zh-CN" sz="2000" kern="0" dirty="0">
              <a:solidFill>
                <a:schemeClr val="tx2"/>
              </a:solidFill>
              <a:latin typeface="黑体" pitchFamily="2" charset="-122"/>
              <a:ea typeface="黑体" pitchFamily="2" charset="-122"/>
            </a:endParaRPr>
          </a:p>
          <a:p>
            <a:pPr>
              <a:spcBef>
                <a:spcPct val="20000"/>
              </a:spcBef>
              <a:spcAft>
                <a:spcPct val="20000"/>
              </a:spcAft>
              <a:buClr>
                <a:srgbClr val="FF0000"/>
              </a:buClr>
              <a:defRPr/>
            </a:pPr>
            <a:r>
              <a:rPr lang="zh-CN" altLang="en-US" sz="2000" kern="0" dirty="0">
                <a:solidFill>
                  <a:schemeClr val="tx2"/>
                </a:solidFill>
                <a:latin typeface="黑体" pitchFamily="2" charset="-122"/>
                <a:ea typeface="黑体" pitchFamily="2" charset="-122"/>
              </a:rPr>
              <a:t>（</a:t>
            </a:r>
            <a:r>
              <a:rPr lang="en-US" altLang="zh-CN" sz="2000" kern="0" dirty="0">
                <a:solidFill>
                  <a:schemeClr val="tx2"/>
                </a:solidFill>
                <a:latin typeface="黑体" pitchFamily="2" charset="-122"/>
                <a:ea typeface="黑体" pitchFamily="2" charset="-122"/>
              </a:rPr>
              <a:t>2</a:t>
            </a:r>
            <a:r>
              <a:rPr lang="zh-CN" altLang="en-US" sz="2000" kern="0" dirty="0">
                <a:solidFill>
                  <a:schemeClr val="tx2"/>
                </a:solidFill>
                <a:latin typeface="黑体" pitchFamily="2" charset="-122"/>
                <a:ea typeface="黑体" pitchFamily="2" charset="-122"/>
              </a:rPr>
              <a:t>）传感器管理</a:t>
            </a:r>
            <a:endParaRPr lang="en-US" altLang="zh-CN" sz="2000" b="0" kern="0" dirty="0">
              <a:solidFill>
                <a:schemeClr val="tx2"/>
              </a:solidFill>
              <a:latin typeface="黑体" pitchFamily="2" charset="-122"/>
              <a:ea typeface="黑体" pitchFamily="2" charset="-122"/>
            </a:endParaRPr>
          </a:p>
        </p:txBody>
      </p:sp>
      <p:pic>
        <p:nvPicPr>
          <p:cNvPr id="4" name="图片 3"/>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8145" y="1824730"/>
            <a:ext cx="7439892" cy="5033270"/>
          </a:xfrm>
          <a:prstGeom prst="rect">
            <a:avLst/>
          </a:prstGeom>
          <a:noFill/>
          <a:ln>
            <a:noFill/>
          </a:ln>
        </p:spPr>
      </p:pic>
    </p:spTree>
    <p:extLst>
      <p:ext uri="{BB962C8B-B14F-4D97-AF65-F5344CB8AC3E}">
        <p14:creationId xmlns:p14="http://schemas.microsoft.com/office/powerpoint/2010/main" val="23145242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32" name="Rectangle 8"/>
          <p:cNvSpPr>
            <a:spLocks noChangeArrowheads="1"/>
          </p:cNvSpPr>
          <p:nvPr/>
        </p:nvSpPr>
        <p:spPr bwMode="auto">
          <a:xfrm>
            <a:off x="862013" y="2295525"/>
            <a:ext cx="7848600" cy="1752600"/>
          </a:xfrm>
          <a:prstGeom prst="rect">
            <a:avLst/>
          </a:prstGeom>
          <a:noFill/>
          <a:ln w="9525">
            <a:noFill/>
            <a:miter lim="800000"/>
            <a:headEnd/>
            <a:tailEnd/>
          </a:ln>
          <a:effectLst/>
        </p:spPr>
        <p:txBody>
          <a:bodyPr anchor="ctr"/>
          <a:lstStyle/>
          <a:p>
            <a:pPr algn="ctr" eaLnBrk="1" hangingPunct="1">
              <a:defRPr/>
            </a:pPr>
            <a:r>
              <a:rPr lang="zh-CN" altLang="en-US" sz="6000" dirty="0">
                <a:solidFill>
                  <a:srgbClr val="333399"/>
                </a:solidFill>
                <a:effectLst>
                  <a:outerShdw blurRad="38100" dist="38100" dir="2700000" algn="tl">
                    <a:srgbClr val="C0C0C0"/>
                  </a:outerShdw>
                </a:effectLst>
                <a:latin typeface="Calibri" pitchFamily="34" charset="0"/>
                <a:ea typeface="华文新魏" pitchFamily="2" charset="-122"/>
              </a:rPr>
              <a:t>敬请批评指正！</a:t>
            </a:r>
            <a:r>
              <a:rPr lang="en-US" altLang="zh-CN" sz="3200">
                <a:solidFill>
                  <a:srgbClr val="FF0000"/>
                </a:solidFill>
                <a:effectLst>
                  <a:outerShdw blurRad="38100" dist="38100" dir="2700000" algn="tl">
                    <a:srgbClr val="C0C0C0"/>
                  </a:outerShdw>
                </a:effectLst>
                <a:latin typeface="Calibri" pitchFamily="34" charset="0"/>
                <a:ea typeface="华文新魏" pitchFamily="2" charset="-122"/>
              </a:rPr>
              <a:t>Li_jiang@hrbeu.edu.cn</a:t>
            </a:r>
            <a:endParaRPr lang="zh-CN" altLang="en-US" sz="3200" dirty="0">
              <a:solidFill>
                <a:srgbClr val="333399"/>
              </a:solidFill>
              <a:effectLst>
                <a:outerShdw blurRad="38100" dist="38100" dir="2700000" algn="tl">
                  <a:srgbClr val="C0C0C0"/>
                </a:outerShdw>
              </a:effectLst>
              <a:latin typeface="Calibri" pitchFamily="34" charset="0"/>
              <a:ea typeface="华文新魏" pitchFamily="2" charset="-122"/>
            </a:endParaRPr>
          </a:p>
        </p:txBody>
      </p:sp>
      <p:pic>
        <p:nvPicPr>
          <p:cNvPr id="55299" name="Picture 11" descr="TRD008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4038" y="4105275"/>
            <a:ext cx="5581650" cy="181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511969" y="0"/>
            <a:ext cx="8229600" cy="1003300"/>
          </a:xfrm>
          <a:prstGeom prst="rect">
            <a:avLst/>
          </a:prstGeom>
          <a:noFill/>
          <a:ln w="9525">
            <a:noFill/>
            <a:miter lim="800000"/>
            <a:headEnd/>
            <a:tailEnd/>
          </a:ln>
        </p:spPr>
        <p:txBody>
          <a:bodyPr anchor="ctr"/>
          <a:lstStyle/>
          <a:p>
            <a:pPr algn="ct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1.</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制造系统多源信息源分析</a:t>
            </a:r>
          </a:p>
        </p:txBody>
      </p:sp>
      <p:pic>
        <p:nvPicPr>
          <p:cNvPr id="6" name="图片 5"/>
          <p:cNvPicPr>
            <a:picLocks noChangeAspect="1"/>
          </p:cNvPicPr>
          <p:nvPr/>
        </p:nvPicPr>
        <p:blipFill>
          <a:blip r:embed="rId3"/>
          <a:stretch>
            <a:fillRect/>
          </a:stretch>
        </p:blipFill>
        <p:spPr>
          <a:xfrm>
            <a:off x="0" y="944664"/>
            <a:ext cx="9144000" cy="604192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a:spLocks noChangeArrowheads="1"/>
          </p:cNvSpPr>
          <p:nvPr/>
        </p:nvSpPr>
        <p:spPr bwMode="auto">
          <a:xfrm>
            <a:off x="328613" y="1317718"/>
            <a:ext cx="8564562" cy="1714315"/>
          </a:xfrm>
          <a:prstGeom prst="rect">
            <a:avLst/>
          </a:prstGeom>
          <a:noFill/>
          <a:ln w="9525">
            <a:noFill/>
            <a:miter lim="800000"/>
            <a:headEnd/>
            <a:tailEnd/>
          </a:ln>
        </p:spPr>
        <p:txBody>
          <a:bodyPr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与设备运行工况相关的信息源</a:t>
            </a:r>
            <a:endParaRPr lang="en-US" altLang="zh-CN" sz="2400" dirty="0">
              <a:solidFill>
                <a:srgbClr val="FF0000"/>
              </a:solidFill>
              <a:latin typeface="黑体" pitchFamily="2" charset="-122"/>
              <a:ea typeface="黑体" pitchFamily="2" charset="-122"/>
              <a:cs typeface="Times New Roman" pitchFamily="18" charset="0"/>
            </a:endParaRPr>
          </a:p>
          <a:p>
            <a:pPr>
              <a:lnSpc>
                <a:spcPct val="115000"/>
              </a:lnSpc>
              <a:spcBef>
                <a:spcPct val="20000"/>
              </a:spcBef>
              <a:spcAft>
                <a:spcPct val="20000"/>
              </a:spcAft>
              <a:buClr>
                <a:srgbClr val="FF0000"/>
              </a:buClr>
              <a:defRPr/>
            </a:pPr>
            <a:r>
              <a:rPr lang="zh-CN" altLang="en-US" sz="2000" b="0" kern="0" dirty="0">
                <a:solidFill>
                  <a:schemeClr val="tx2"/>
                </a:solidFill>
                <a:latin typeface="黑体" pitchFamily="2" charset="-122"/>
                <a:ea typeface="黑体" pitchFamily="2" charset="-122"/>
              </a:rPr>
              <a:t>    生产设备作为生产资源的重要组成部分，设备的运行状态对企业的经济效益至关重要，设备的运行工况能够反映出当前设备的运行状况以及设备各系统的功能是否正常。</a:t>
            </a:r>
            <a:endParaRPr lang="en-US" altLang="zh-CN" sz="2000" b="0" kern="0" dirty="0">
              <a:solidFill>
                <a:schemeClr val="tx2"/>
              </a:solidFill>
              <a:latin typeface="黑体" pitchFamily="2" charset="-122"/>
              <a:ea typeface="黑体" pitchFamily="2" charset="-122"/>
            </a:endParaRPr>
          </a:p>
        </p:txBody>
      </p:sp>
      <p:sp>
        <p:nvSpPr>
          <p:cNvPr id="5" name="Rectangle 2"/>
          <p:cNvSpPr txBox="1">
            <a:spLocks/>
          </p:cNvSpPr>
          <p:nvPr/>
        </p:nvSpPr>
        <p:spPr bwMode="white">
          <a:xfrm>
            <a:off x="511969" y="0"/>
            <a:ext cx="8229600" cy="1003300"/>
          </a:xfrm>
          <a:prstGeom prst="rect">
            <a:avLst/>
          </a:prstGeom>
          <a:noFill/>
          <a:ln w="9525">
            <a:noFill/>
            <a:miter lim="800000"/>
            <a:headEnd/>
            <a:tailEnd/>
          </a:ln>
        </p:spPr>
        <p:txBody>
          <a:bodyPr anchor="ctr"/>
          <a:lstStyle/>
          <a:p>
            <a:pPr algn="ct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1.</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制造系统多源信息源分析</a:t>
            </a:r>
          </a:p>
        </p:txBody>
      </p:sp>
      <p:sp>
        <p:nvSpPr>
          <p:cNvPr id="3" name="矩形 2"/>
          <p:cNvSpPr/>
          <p:nvPr/>
        </p:nvSpPr>
        <p:spPr>
          <a:xfrm>
            <a:off x="0" y="3643659"/>
            <a:ext cx="7472362" cy="1101840"/>
          </a:xfrm>
          <a:prstGeom prst="rect">
            <a:avLst/>
          </a:prstGeom>
        </p:spPr>
        <p:txBody>
          <a:bodyPr wrap="square">
            <a:spAutoFit/>
          </a:bodyPr>
          <a:lstStyle/>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1</a:t>
            </a:r>
            <a:r>
              <a:rPr lang="zh-CN" altLang="en-US" sz="2000" kern="0" dirty="0">
                <a:solidFill>
                  <a:srgbClr val="FF0000"/>
                </a:solidFill>
                <a:latin typeface="黑体" pitchFamily="2" charset="-122"/>
                <a:ea typeface="黑体" pitchFamily="2" charset="-122"/>
              </a:rPr>
              <a:t>）</a:t>
            </a:r>
            <a:r>
              <a:rPr lang="zh-CN" altLang="en-US" sz="2000" kern="0" dirty="0">
                <a:solidFill>
                  <a:srgbClr val="0000CC"/>
                </a:solidFill>
                <a:latin typeface="黑体" pitchFamily="2" charset="-122"/>
                <a:ea typeface="黑体" pitchFamily="2" charset="-122"/>
              </a:rPr>
              <a:t>把设备的关键部件和薄弱环节作为巡检的重点对象</a:t>
            </a:r>
            <a:endParaRPr lang="en-US" altLang="zh-CN" sz="2000" kern="0" dirty="0">
              <a:solidFill>
                <a:srgbClr val="0000CC"/>
              </a:solidFill>
              <a:latin typeface="黑体" pitchFamily="2" charset="-122"/>
              <a:ea typeface="黑体" pitchFamily="2" charset="-122"/>
            </a:endParaRPr>
          </a:p>
          <a:p>
            <a:pPr lvl="1">
              <a:lnSpc>
                <a:spcPct val="125000"/>
              </a:lnSpc>
              <a:spcBef>
                <a:spcPct val="20000"/>
              </a:spcBef>
              <a:buSzPct val="85000"/>
              <a:defRPr/>
            </a:pPr>
            <a:endParaRPr lang="en-US" altLang="zh-CN" sz="800" kern="0" dirty="0">
              <a:solidFill>
                <a:srgbClr val="0000CC"/>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2</a:t>
            </a:r>
            <a:r>
              <a:rPr lang="zh-CN" altLang="en-US" sz="2000" kern="0" dirty="0">
                <a:solidFill>
                  <a:srgbClr val="FF0000"/>
                </a:solidFill>
                <a:latin typeface="黑体" pitchFamily="2" charset="-122"/>
                <a:ea typeface="黑体" pitchFamily="2" charset="-122"/>
              </a:rPr>
              <a:t>）</a:t>
            </a:r>
            <a:r>
              <a:rPr lang="zh-CN" altLang="en-US" sz="2000" kern="0" dirty="0">
                <a:solidFill>
                  <a:srgbClr val="0000CC"/>
                </a:solidFill>
                <a:latin typeface="黑体" pitchFamily="2" charset="-122"/>
                <a:ea typeface="黑体" pitchFamily="2" charset="-122"/>
              </a:rPr>
              <a:t>预测将要发生的异常，及时采取补救措施</a:t>
            </a:r>
            <a:endParaRPr lang="en-US" altLang="zh-CN" sz="2000" kern="0" dirty="0">
              <a:solidFill>
                <a:srgbClr val="0000CC"/>
              </a:solidFill>
              <a:latin typeface="黑体" pitchFamily="2" charset="-122"/>
              <a:ea typeface="黑体"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a:spLocks noChangeArrowheads="1"/>
          </p:cNvSpPr>
          <p:nvPr/>
        </p:nvSpPr>
        <p:spPr bwMode="auto">
          <a:xfrm>
            <a:off x="328613" y="1494690"/>
            <a:ext cx="8564562" cy="1360372"/>
          </a:xfrm>
          <a:prstGeom prst="rect">
            <a:avLst/>
          </a:prstGeom>
          <a:noFill/>
          <a:ln w="9525">
            <a:noFill/>
            <a:miter lim="800000"/>
            <a:headEnd/>
            <a:tailEnd/>
          </a:ln>
        </p:spPr>
        <p:txBody>
          <a:bodyPr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与工件加工质量相关的信息源</a:t>
            </a:r>
            <a:endParaRPr lang="en-US" altLang="zh-CN" sz="2400" dirty="0">
              <a:solidFill>
                <a:srgbClr val="FF0000"/>
              </a:solidFill>
              <a:latin typeface="黑体" pitchFamily="2" charset="-122"/>
              <a:ea typeface="黑体" pitchFamily="2" charset="-122"/>
              <a:cs typeface="Times New Roman" pitchFamily="18" charset="0"/>
            </a:endParaRPr>
          </a:p>
          <a:p>
            <a:pPr>
              <a:lnSpc>
                <a:spcPct val="115000"/>
              </a:lnSpc>
              <a:spcBef>
                <a:spcPct val="20000"/>
              </a:spcBef>
              <a:spcAft>
                <a:spcPct val="20000"/>
              </a:spcAft>
              <a:buClr>
                <a:srgbClr val="FF0000"/>
              </a:buClr>
              <a:defRPr/>
            </a:pPr>
            <a:r>
              <a:rPr lang="zh-CN" altLang="en-US" sz="2000" b="0" kern="0" dirty="0">
                <a:solidFill>
                  <a:schemeClr val="tx2"/>
                </a:solidFill>
                <a:latin typeface="黑体" pitchFamily="2" charset="-122"/>
                <a:ea typeface="黑体" pitchFamily="2" charset="-122"/>
              </a:rPr>
              <a:t>    机械产品使用性能及使用寿命与组成产品的零件的质量密切相关，零件的加工质量是保证机械产品工作性能和产品寿命的基础。</a:t>
            </a:r>
            <a:endParaRPr lang="en-US" altLang="zh-CN" sz="2000" b="0" kern="0" dirty="0">
              <a:solidFill>
                <a:schemeClr val="tx2"/>
              </a:solidFill>
              <a:latin typeface="黑体" pitchFamily="2" charset="-122"/>
              <a:ea typeface="黑体" pitchFamily="2" charset="-122"/>
            </a:endParaRPr>
          </a:p>
        </p:txBody>
      </p:sp>
      <p:sp>
        <p:nvSpPr>
          <p:cNvPr id="5" name="Rectangle 2"/>
          <p:cNvSpPr txBox="1">
            <a:spLocks/>
          </p:cNvSpPr>
          <p:nvPr/>
        </p:nvSpPr>
        <p:spPr bwMode="white">
          <a:xfrm>
            <a:off x="511969" y="0"/>
            <a:ext cx="8229600" cy="1003300"/>
          </a:xfrm>
          <a:prstGeom prst="rect">
            <a:avLst/>
          </a:prstGeom>
          <a:noFill/>
          <a:ln w="9525">
            <a:noFill/>
            <a:miter lim="800000"/>
            <a:headEnd/>
            <a:tailEnd/>
          </a:ln>
        </p:spPr>
        <p:txBody>
          <a:bodyPr anchor="ctr"/>
          <a:lstStyle/>
          <a:p>
            <a:pPr algn="ct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1.</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制造系统多源信息源分析</a:t>
            </a:r>
          </a:p>
        </p:txBody>
      </p:sp>
      <p:sp>
        <p:nvSpPr>
          <p:cNvPr id="3" name="矩形 2"/>
          <p:cNvSpPr/>
          <p:nvPr/>
        </p:nvSpPr>
        <p:spPr>
          <a:xfrm>
            <a:off x="0" y="3643659"/>
            <a:ext cx="7472362" cy="923330"/>
          </a:xfrm>
          <a:prstGeom prst="rect">
            <a:avLst/>
          </a:prstGeom>
        </p:spPr>
        <p:txBody>
          <a:bodyPr wrap="square">
            <a:spAutoFit/>
          </a:bodyPr>
          <a:lstStyle/>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1</a:t>
            </a:r>
            <a:r>
              <a:rPr lang="zh-CN" altLang="en-US" sz="2000" kern="0" dirty="0">
                <a:solidFill>
                  <a:srgbClr val="FF0000"/>
                </a:solidFill>
                <a:latin typeface="黑体" pitchFamily="2" charset="-122"/>
                <a:ea typeface="黑体" pitchFamily="2" charset="-122"/>
              </a:rPr>
              <a:t>）</a:t>
            </a:r>
            <a:r>
              <a:rPr lang="zh-CN" altLang="en-US" sz="2000" kern="0" dirty="0">
                <a:solidFill>
                  <a:srgbClr val="0000CC"/>
                </a:solidFill>
                <a:latin typeface="黑体" pitchFamily="2" charset="-122"/>
                <a:ea typeface="黑体" pitchFamily="2" charset="-122"/>
              </a:rPr>
              <a:t>加工精度：尺寸精度、形状精度和位置精度</a:t>
            </a:r>
            <a:endParaRPr lang="en-US" altLang="zh-CN" sz="800" kern="0" dirty="0">
              <a:solidFill>
                <a:srgbClr val="0000CC"/>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2</a:t>
            </a:r>
            <a:r>
              <a:rPr lang="zh-CN" altLang="en-US" sz="2000" kern="0" dirty="0">
                <a:solidFill>
                  <a:srgbClr val="FF0000"/>
                </a:solidFill>
                <a:latin typeface="黑体" pitchFamily="2" charset="-122"/>
                <a:ea typeface="黑体" pitchFamily="2" charset="-122"/>
              </a:rPr>
              <a:t>）</a:t>
            </a:r>
            <a:r>
              <a:rPr lang="zh-CN" altLang="en-US" sz="2000" kern="0" dirty="0">
                <a:solidFill>
                  <a:srgbClr val="0000CC"/>
                </a:solidFill>
                <a:latin typeface="黑体" pitchFamily="2" charset="-122"/>
                <a:ea typeface="黑体" pitchFamily="2" charset="-122"/>
              </a:rPr>
              <a:t>表面质量：表面粗糙度和表面层的物理力学性能</a:t>
            </a:r>
            <a:endParaRPr lang="en-US" altLang="zh-CN" sz="2000" kern="0" dirty="0">
              <a:solidFill>
                <a:srgbClr val="0000CC"/>
              </a:solidFill>
              <a:latin typeface="黑体" pitchFamily="2" charset="-122"/>
              <a:ea typeface="黑体" pitchFamily="2" charset="-122"/>
            </a:endParaRPr>
          </a:p>
        </p:txBody>
      </p:sp>
    </p:spTree>
    <p:extLst>
      <p:ext uri="{BB962C8B-B14F-4D97-AF65-F5344CB8AC3E}">
        <p14:creationId xmlns:p14="http://schemas.microsoft.com/office/powerpoint/2010/main" val="37472082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a:spLocks noChangeArrowheads="1"/>
          </p:cNvSpPr>
          <p:nvPr/>
        </p:nvSpPr>
        <p:spPr bwMode="auto">
          <a:xfrm>
            <a:off x="259278" y="1141422"/>
            <a:ext cx="8884722" cy="4779770"/>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与物料</a:t>
            </a:r>
            <a:r>
              <a:rPr lang="en-US" altLang="zh-CN" sz="2400" dirty="0">
                <a:solidFill>
                  <a:srgbClr val="FF0000"/>
                </a:solidFill>
                <a:latin typeface="黑体" pitchFamily="2" charset="-122"/>
                <a:ea typeface="黑体" pitchFamily="2" charset="-122"/>
                <a:cs typeface="Times New Roman" pitchFamily="18" charset="0"/>
              </a:rPr>
              <a:t>/</a:t>
            </a:r>
            <a:r>
              <a:rPr lang="zh-CN" altLang="en-US" sz="2400" dirty="0">
                <a:solidFill>
                  <a:srgbClr val="FF0000"/>
                </a:solidFill>
                <a:latin typeface="黑体" pitchFamily="2" charset="-122"/>
                <a:ea typeface="黑体" pitchFamily="2" charset="-122"/>
                <a:cs typeface="Times New Roman" pitchFamily="18" charset="0"/>
              </a:rPr>
              <a:t>人员相关的信息源</a:t>
            </a:r>
            <a:endParaRPr lang="en-US" altLang="zh-CN" sz="2400" dirty="0">
              <a:solidFill>
                <a:srgbClr val="FF0000"/>
              </a:solidFill>
              <a:latin typeface="黑体" pitchFamily="2" charset="-122"/>
              <a:ea typeface="黑体" pitchFamily="2" charset="-122"/>
              <a:cs typeface="Times New Roman" pitchFamily="18" charset="0"/>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1</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物料当前位置、数量、状态信息对于库存的及时补充、保持各种物料在安全库存范围内、在制品数量的管理与控制具有重要意义。</a:t>
            </a:r>
          </a:p>
          <a:p>
            <a:pPr marL="914400" lvl="1" indent="-457200">
              <a:lnSpc>
                <a:spcPct val="125000"/>
              </a:lnSpc>
              <a:spcBef>
                <a:spcPct val="20000"/>
              </a:spcBef>
              <a:buSzPct val="85000"/>
              <a:buFont typeface="黑体" pitchFamily="2" charset="-122"/>
              <a:buChar char="—"/>
              <a:defRPr/>
            </a:pPr>
            <a:endParaRPr lang="en-US" altLang="zh-CN" sz="80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2</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在制品的管理工作，要求对在制品的投入、出产、领用、发出、保管、周转做到有数、有据、有手续、有制度、有秩序。</a:t>
            </a:r>
            <a:endParaRPr lang="en-US" altLang="zh-CN" sz="2000" b="0" kern="0" dirty="0">
              <a:solidFill>
                <a:schemeClr val="tx2"/>
              </a:solidFill>
              <a:latin typeface="黑体" pitchFamily="2" charset="-122"/>
              <a:ea typeface="黑体" pitchFamily="2" charset="-122"/>
            </a:endParaRPr>
          </a:p>
          <a:p>
            <a:pPr lvl="1">
              <a:lnSpc>
                <a:spcPct val="125000"/>
              </a:lnSpc>
              <a:spcBef>
                <a:spcPct val="20000"/>
              </a:spcBef>
              <a:buSzPct val="85000"/>
              <a:defRPr/>
            </a:pPr>
            <a:endParaRPr lang="zh-CN" altLang="en-US" sz="80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3</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人员信息包括操作人员与生产相关的信息，例如工龄、擅长工种以及在生产过程中产生的加工信息、加工记录、完成任务历史记录。</a:t>
            </a:r>
          </a:p>
          <a:p>
            <a:pPr lvl="1">
              <a:lnSpc>
                <a:spcPct val="125000"/>
              </a:lnSpc>
              <a:spcBef>
                <a:spcPct val="20000"/>
              </a:spcBef>
              <a:buSzPct val="85000"/>
              <a:defRPr/>
            </a:pPr>
            <a:r>
              <a:rPr lang="zh-CN" altLang="en-US" sz="2000" b="0" kern="0" dirty="0">
                <a:solidFill>
                  <a:schemeClr val="tx2"/>
                </a:solidFill>
                <a:latin typeface="黑体" pitchFamily="2" charset="-122"/>
                <a:ea typeface="黑体" pitchFamily="2" charset="-122"/>
              </a:rPr>
              <a:t>    </a:t>
            </a:r>
            <a:r>
              <a:rPr lang="zh-CN" altLang="en-US" sz="1000" b="0" kern="0" dirty="0">
                <a:solidFill>
                  <a:schemeClr val="tx2"/>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合适的调配调度；  </a:t>
            </a:r>
            <a:endParaRPr lang="en-US" altLang="zh-CN" sz="2000" b="0" kern="0" dirty="0">
              <a:solidFill>
                <a:schemeClr val="tx2"/>
              </a:solidFill>
              <a:latin typeface="黑体" pitchFamily="2" charset="-122"/>
              <a:ea typeface="黑体" pitchFamily="2" charset="-122"/>
            </a:endParaRPr>
          </a:p>
          <a:p>
            <a:pPr lvl="1">
              <a:lnSpc>
                <a:spcPct val="125000"/>
              </a:lnSpc>
              <a:spcBef>
                <a:spcPct val="20000"/>
              </a:spcBef>
              <a:buSzPct val="85000"/>
              <a:defRPr/>
            </a:pPr>
            <a:r>
              <a:rPr lang="en-US" altLang="zh-CN" sz="2000" b="0" kern="0" dirty="0">
                <a:solidFill>
                  <a:schemeClr val="tx2"/>
                </a:solidFill>
                <a:latin typeface="黑体" pitchFamily="2" charset="-122"/>
                <a:ea typeface="黑体" pitchFamily="2" charset="-122"/>
              </a:rPr>
              <a:t>    </a:t>
            </a:r>
            <a:r>
              <a:rPr lang="zh-CN" altLang="en-US" sz="1000" b="0" kern="0" dirty="0">
                <a:solidFill>
                  <a:srgbClr val="00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应对生产排产变更；</a:t>
            </a:r>
            <a:endParaRPr lang="en-US" altLang="zh-CN" sz="2000" b="0" kern="0" dirty="0">
              <a:solidFill>
                <a:schemeClr val="tx2"/>
              </a:solidFill>
              <a:latin typeface="黑体" pitchFamily="2" charset="-122"/>
              <a:ea typeface="黑体" pitchFamily="2" charset="-122"/>
            </a:endParaRPr>
          </a:p>
          <a:p>
            <a:pPr lvl="1">
              <a:lnSpc>
                <a:spcPct val="125000"/>
              </a:lnSpc>
              <a:spcBef>
                <a:spcPct val="20000"/>
              </a:spcBef>
              <a:buSzPct val="85000"/>
              <a:defRPr/>
            </a:pPr>
            <a:r>
              <a:rPr lang="en-US" altLang="zh-CN" sz="2000" b="0" kern="0" dirty="0">
                <a:solidFill>
                  <a:schemeClr val="tx2"/>
                </a:solidFill>
                <a:latin typeface="黑体" pitchFamily="2" charset="-122"/>
                <a:ea typeface="黑体" pitchFamily="2" charset="-122"/>
              </a:rPr>
              <a:t>    </a:t>
            </a:r>
            <a:r>
              <a:rPr lang="zh-CN" altLang="en-US" sz="1000" b="0" kern="0" dirty="0">
                <a:solidFill>
                  <a:srgbClr val="00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为实现“智能工厂”提供实时现场多源数据支撑。</a:t>
            </a:r>
          </a:p>
        </p:txBody>
      </p:sp>
      <p:sp>
        <p:nvSpPr>
          <p:cNvPr id="5" name="Rectangle 2"/>
          <p:cNvSpPr txBox="1">
            <a:spLocks/>
          </p:cNvSpPr>
          <p:nvPr/>
        </p:nvSpPr>
        <p:spPr bwMode="white">
          <a:xfrm>
            <a:off x="511969" y="0"/>
            <a:ext cx="8229600" cy="1003300"/>
          </a:xfrm>
          <a:prstGeom prst="rect">
            <a:avLst/>
          </a:prstGeom>
          <a:noFill/>
          <a:ln w="9525">
            <a:noFill/>
            <a:miter lim="800000"/>
            <a:headEnd/>
            <a:tailEnd/>
          </a:ln>
        </p:spPr>
        <p:txBody>
          <a:bodyPr anchor="ctr"/>
          <a:lstStyle/>
          <a:p>
            <a:pPr algn="ct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1.</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制造系统多源信息源分析</a:t>
            </a:r>
          </a:p>
        </p:txBody>
      </p:sp>
    </p:spTree>
    <p:extLst>
      <p:ext uri="{BB962C8B-B14F-4D97-AF65-F5344CB8AC3E}">
        <p14:creationId xmlns:p14="http://schemas.microsoft.com/office/powerpoint/2010/main" val="1232953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p:cNvSpPr>
            <a:spLocks noChangeArrowheads="1"/>
          </p:cNvSpPr>
          <p:nvPr/>
        </p:nvSpPr>
        <p:spPr bwMode="auto">
          <a:xfrm>
            <a:off x="327903" y="1240437"/>
            <a:ext cx="8413666" cy="4718215"/>
          </a:xfrm>
          <a:prstGeom prst="rect">
            <a:avLst/>
          </a:prstGeom>
          <a:noFill/>
          <a:ln w="9525">
            <a:noFill/>
            <a:miter lim="800000"/>
            <a:headEnd/>
            <a:tailEnd/>
          </a:ln>
        </p:spPr>
        <p:txBody>
          <a:bodyPr wrap="square"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与生产环境相关的信息源</a:t>
            </a:r>
            <a:endParaRPr lang="en-US" altLang="zh-CN" sz="2400" dirty="0">
              <a:solidFill>
                <a:srgbClr val="FF0000"/>
              </a:solidFill>
              <a:latin typeface="黑体" pitchFamily="2" charset="-122"/>
              <a:ea typeface="黑体" pitchFamily="2" charset="-122"/>
              <a:cs typeface="Times New Roman" pitchFamily="18" charset="0"/>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1</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生产环境不仅对人的体力负荷、智力负荷、心理负荷等有显著影响。</a:t>
            </a:r>
          </a:p>
          <a:p>
            <a:pPr marL="914400" lvl="1" indent="-457200">
              <a:lnSpc>
                <a:spcPct val="125000"/>
              </a:lnSpc>
              <a:spcBef>
                <a:spcPct val="20000"/>
              </a:spcBef>
              <a:buSzPct val="85000"/>
              <a:buFont typeface="黑体" pitchFamily="2" charset="-122"/>
              <a:buChar char="—"/>
              <a:defRPr/>
            </a:pPr>
            <a:endParaRPr lang="en-US" altLang="zh-CN" sz="80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2</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生产环境对对设备的运行状况有重要影响。</a:t>
            </a:r>
            <a:endParaRPr lang="en-US" altLang="zh-CN" sz="2000" b="0" kern="0" dirty="0">
              <a:solidFill>
                <a:schemeClr val="tx2"/>
              </a:solidFill>
              <a:latin typeface="黑体" pitchFamily="2" charset="-122"/>
              <a:ea typeface="黑体" pitchFamily="2" charset="-122"/>
            </a:endParaRPr>
          </a:p>
          <a:p>
            <a:pPr lvl="1">
              <a:lnSpc>
                <a:spcPct val="125000"/>
              </a:lnSpc>
              <a:spcBef>
                <a:spcPct val="20000"/>
              </a:spcBef>
              <a:buSzPct val="85000"/>
              <a:defRPr/>
            </a:pPr>
            <a:endParaRPr lang="zh-CN" altLang="en-US" sz="80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3</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生产设备的运行状况、使用寿命、加工精度都需要特定的生产环境条件。</a:t>
            </a:r>
            <a:endParaRPr lang="en-US" altLang="zh-CN" sz="2000" b="0" kern="0" dirty="0">
              <a:solidFill>
                <a:schemeClr val="tx2"/>
              </a:solidFill>
              <a:latin typeface="黑体" pitchFamily="2" charset="-122"/>
              <a:ea typeface="黑体" pitchFamily="2" charset="-122"/>
            </a:endParaRPr>
          </a:p>
          <a:p>
            <a:pPr lvl="1">
              <a:lnSpc>
                <a:spcPct val="125000"/>
              </a:lnSpc>
              <a:spcBef>
                <a:spcPct val="20000"/>
              </a:spcBef>
              <a:buSzPct val="85000"/>
              <a:defRPr/>
            </a:pPr>
            <a:r>
              <a:rPr lang="zh-CN" altLang="en-US" sz="1000" b="0" kern="0" dirty="0">
                <a:solidFill>
                  <a:schemeClr val="tx2"/>
                </a:solidFill>
                <a:latin typeface="黑体" pitchFamily="2" charset="-122"/>
                <a:ea typeface="黑体" pitchFamily="2" charset="-122"/>
              </a:rPr>
              <a:t>        </a:t>
            </a:r>
            <a:endParaRPr lang="en-US" altLang="zh-CN" sz="1000" b="0" kern="0" dirty="0">
              <a:solidFill>
                <a:schemeClr val="tx2"/>
              </a:solidFill>
              <a:latin typeface="黑体" pitchFamily="2" charset="-122"/>
              <a:ea typeface="黑体" pitchFamily="2" charset="-122"/>
            </a:endParaRPr>
          </a:p>
          <a:p>
            <a:pPr lvl="1">
              <a:lnSpc>
                <a:spcPct val="125000"/>
              </a:lnSpc>
              <a:spcBef>
                <a:spcPct val="20000"/>
              </a:spcBef>
              <a:buSzPct val="85000"/>
              <a:defRPr/>
            </a:pPr>
            <a:endParaRPr lang="en-US" altLang="zh-CN" sz="1000" b="0" kern="0" dirty="0">
              <a:solidFill>
                <a:schemeClr val="tx2"/>
              </a:solidFill>
              <a:latin typeface="黑体" pitchFamily="2" charset="-122"/>
              <a:ea typeface="黑体" pitchFamily="2" charset="-122"/>
            </a:endParaRPr>
          </a:p>
          <a:p>
            <a:pPr lvl="1">
              <a:lnSpc>
                <a:spcPct val="125000"/>
              </a:lnSpc>
              <a:spcBef>
                <a:spcPct val="20000"/>
              </a:spcBef>
              <a:buSzPct val="85000"/>
              <a:defRPr/>
            </a:pPr>
            <a:r>
              <a:rPr lang="en-US" altLang="zh-CN" sz="2000" b="0" kern="0" dirty="0">
                <a:solidFill>
                  <a:schemeClr val="tx2"/>
                </a:solidFill>
                <a:latin typeface="黑体" pitchFamily="2" charset="-122"/>
                <a:ea typeface="黑体" pitchFamily="2" charset="-122"/>
              </a:rPr>
              <a:t>	</a:t>
            </a:r>
            <a:r>
              <a:rPr lang="zh-CN" altLang="en-US" sz="2000" b="0" kern="0" dirty="0">
                <a:solidFill>
                  <a:schemeClr val="tx2"/>
                </a:solidFill>
                <a:latin typeface="黑体" pitchFamily="2" charset="-122"/>
                <a:ea typeface="黑体" pitchFamily="2" charset="-122"/>
              </a:rPr>
              <a:t>根据不同季节、不同产品、不同生产线、不同设备为生产环境设定不同的参数对于保证生产的顺利进行、提高生产效率、减少生产故障的发生。</a:t>
            </a:r>
          </a:p>
        </p:txBody>
      </p:sp>
      <p:sp>
        <p:nvSpPr>
          <p:cNvPr id="5" name="Rectangle 2"/>
          <p:cNvSpPr txBox="1">
            <a:spLocks/>
          </p:cNvSpPr>
          <p:nvPr/>
        </p:nvSpPr>
        <p:spPr bwMode="white">
          <a:xfrm>
            <a:off x="511969" y="0"/>
            <a:ext cx="8229600" cy="1003300"/>
          </a:xfrm>
          <a:prstGeom prst="rect">
            <a:avLst/>
          </a:prstGeom>
          <a:noFill/>
          <a:ln w="9525">
            <a:noFill/>
            <a:miter lim="800000"/>
            <a:headEnd/>
            <a:tailEnd/>
          </a:ln>
        </p:spPr>
        <p:txBody>
          <a:bodyPr anchor="ctr"/>
          <a:lstStyle/>
          <a:p>
            <a:pPr algn="ctr" defTabSz="677863"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1.</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制造系统多源信息源分析</a:t>
            </a:r>
          </a:p>
        </p:txBody>
      </p:sp>
    </p:spTree>
    <p:extLst>
      <p:ext uri="{BB962C8B-B14F-4D97-AF65-F5344CB8AC3E}">
        <p14:creationId xmlns:p14="http://schemas.microsoft.com/office/powerpoint/2010/main" val="24667710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328613" y="0"/>
            <a:ext cx="8486775" cy="1003300"/>
          </a:xfrm>
          <a:prstGeom prst="rect">
            <a:avLst/>
          </a:prstGeom>
          <a:noFill/>
          <a:ln w="9525">
            <a:noFill/>
            <a:miter lim="800000"/>
            <a:headEnd/>
            <a:tailEnd/>
          </a:ln>
        </p:spPr>
        <p:txBody>
          <a:bodyPr anchor="ctr"/>
          <a:lstStyle/>
          <a:p>
            <a:pPr algn="ctr"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2.</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制造系统多源信息主动感知模型</a:t>
            </a:r>
          </a:p>
        </p:txBody>
      </p:sp>
      <p:pic>
        <p:nvPicPr>
          <p:cNvPr id="3" name="图片 2"/>
          <p:cNvPicPr>
            <a:picLocks noChangeAspect="1"/>
          </p:cNvPicPr>
          <p:nvPr/>
        </p:nvPicPr>
        <p:blipFill>
          <a:blip r:embed="rId3"/>
          <a:stretch>
            <a:fillRect/>
          </a:stretch>
        </p:blipFill>
        <p:spPr>
          <a:xfrm>
            <a:off x="1277110" y="1003300"/>
            <a:ext cx="7041905" cy="5854700"/>
          </a:xfrm>
          <a:prstGeom prst="rect">
            <a:avLst/>
          </a:prstGeom>
        </p:spPr>
      </p:pic>
    </p:spTree>
    <p:extLst>
      <p:ext uri="{BB962C8B-B14F-4D97-AF65-F5344CB8AC3E}">
        <p14:creationId xmlns:p14="http://schemas.microsoft.com/office/powerpoint/2010/main" val="1625823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p:cNvSpPr>
          <p:nvPr/>
        </p:nvSpPr>
        <p:spPr bwMode="white">
          <a:xfrm>
            <a:off x="328613" y="0"/>
            <a:ext cx="8486775" cy="1003300"/>
          </a:xfrm>
          <a:prstGeom prst="rect">
            <a:avLst/>
          </a:prstGeom>
          <a:noFill/>
          <a:ln w="9525">
            <a:noFill/>
            <a:miter lim="800000"/>
            <a:headEnd/>
            <a:tailEnd/>
          </a:ln>
        </p:spPr>
        <p:txBody>
          <a:bodyPr anchor="ctr"/>
          <a:lstStyle/>
          <a:p>
            <a:pPr algn="ctr" eaLnBrk="1" hangingPunct="1">
              <a:defRPr/>
            </a:pPr>
            <a:r>
              <a:rPr lang="en-US" altLang="zh-CN" sz="3200" kern="0" dirty="0">
                <a:solidFill>
                  <a:schemeClr val="bg1"/>
                </a:solidFill>
                <a:effectLst>
                  <a:outerShdw blurRad="38100" dist="38100" dir="2700000" algn="tl">
                    <a:srgbClr val="C0C0C0"/>
                  </a:outerShdw>
                </a:effectLst>
                <a:latin typeface="黑体" pitchFamily="2" charset="-122"/>
                <a:ea typeface="黑体" pitchFamily="2" charset="-122"/>
                <a:cs typeface="+mj-cs"/>
              </a:rPr>
              <a:t>2.</a:t>
            </a:r>
            <a:r>
              <a:rPr lang="zh-CN" altLang="en-US" sz="3200" kern="0" dirty="0">
                <a:solidFill>
                  <a:schemeClr val="bg1"/>
                </a:solidFill>
                <a:effectLst>
                  <a:outerShdw blurRad="38100" dist="38100" dir="2700000" algn="tl">
                    <a:srgbClr val="C0C0C0"/>
                  </a:outerShdw>
                </a:effectLst>
                <a:latin typeface="黑体" pitchFamily="2" charset="-122"/>
                <a:ea typeface="黑体" pitchFamily="2" charset="-122"/>
                <a:cs typeface="+mj-cs"/>
              </a:rPr>
              <a:t>制造系统多源信息主动感知模型</a:t>
            </a:r>
          </a:p>
        </p:txBody>
      </p:sp>
      <p:sp>
        <p:nvSpPr>
          <p:cNvPr id="7" name="Rectangle 3"/>
          <p:cNvSpPr>
            <a:spLocks noChangeArrowheads="1"/>
          </p:cNvSpPr>
          <p:nvPr/>
        </p:nvSpPr>
        <p:spPr bwMode="auto">
          <a:xfrm>
            <a:off x="328613" y="1317720"/>
            <a:ext cx="8564562" cy="1714315"/>
          </a:xfrm>
          <a:prstGeom prst="rect">
            <a:avLst/>
          </a:prstGeom>
          <a:noFill/>
          <a:ln w="9525">
            <a:noFill/>
            <a:miter lim="800000"/>
            <a:headEnd/>
            <a:tailEnd/>
          </a:ln>
        </p:spPr>
        <p:txBody>
          <a:bodyPr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制造系统多源信息主动感知</a:t>
            </a:r>
            <a:endParaRPr lang="en-US" altLang="zh-CN" sz="2400" dirty="0">
              <a:solidFill>
                <a:srgbClr val="FF0000"/>
              </a:solidFill>
              <a:latin typeface="黑体" pitchFamily="2" charset="-122"/>
              <a:ea typeface="黑体" pitchFamily="2" charset="-122"/>
              <a:cs typeface="Times New Roman" pitchFamily="18" charset="0"/>
            </a:endParaRPr>
          </a:p>
          <a:p>
            <a:pPr>
              <a:lnSpc>
                <a:spcPct val="115000"/>
              </a:lnSpc>
              <a:spcBef>
                <a:spcPct val="20000"/>
              </a:spcBef>
              <a:spcAft>
                <a:spcPct val="20000"/>
              </a:spcAft>
              <a:buClr>
                <a:srgbClr val="FF0000"/>
              </a:buClr>
              <a:defRPr/>
            </a:pPr>
            <a:r>
              <a:rPr lang="en-US" altLang="zh-CN" sz="2000" kern="0" dirty="0">
                <a:solidFill>
                  <a:srgbClr val="0000CC"/>
                </a:solidFill>
                <a:latin typeface="黑体" pitchFamily="2" charset="-122"/>
                <a:ea typeface="黑体" pitchFamily="2" charset="-122"/>
              </a:rPr>
              <a:t>    </a:t>
            </a:r>
            <a:r>
              <a:rPr lang="zh-CN" altLang="zh-CN" sz="2000" b="0" kern="0" dirty="0">
                <a:solidFill>
                  <a:srgbClr val="0000CC"/>
                </a:solidFill>
                <a:latin typeface="黑体" pitchFamily="2" charset="-122"/>
                <a:ea typeface="黑体" pitchFamily="2" charset="-122"/>
              </a:rPr>
              <a:t>制造系统多源信息主动感知是指通过在生产现场配置各种信息采集装置，采集制造系统多源信息，并对之进行有效的分析处理，使上层管理者了解实时、精确、全面的生产现场状态。</a:t>
            </a:r>
            <a:endParaRPr lang="en-US" altLang="zh-CN" sz="2000" b="0" kern="0" dirty="0">
              <a:solidFill>
                <a:srgbClr val="0000CC"/>
              </a:solidFill>
              <a:latin typeface="黑体" pitchFamily="2" charset="-122"/>
              <a:ea typeface="黑体" pitchFamily="2" charset="-122"/>
            </a:endParaRPr>
          </a:p>
        </p:txBody>
      </p:sp>
      <p:sp>
        <p:nvSpPr>
          <p:cNvPr id="5" name="Rectangle 3"/>
          <p:cNvSpPr>
            <a:spLocks noChangeArrowheads="1"/>
          </p:cNvSpPr>
          <p:nvPr/>
        </p:nvSpPr>
        <p:spPr bwMode="auto">
          <a:xfrm>
            <a:off x="328613" y="3597292"/>
            <a:ext cx="8564562" cy="1929759"/>
          </a:xfrm>
          <a:prstGeom prst="rect">
            <a:avLst/>
          </a:prstGeom>
          <a:noFill/>
          <a:ln w="9525">
            <a:noFill/>
            <a:miter lim="800000"/>
            <a:headEnd/>
            <a:tailEnd/>
          </a:ln>
        </p:spPr>
        <p:txBody>
          <a:bodyPr anchor="ctr">
            <a:spAutoFit/>
          </a:bodyPr>
          <a:lstStyle/>
          <a:p>
            <a:pPr marL="342900" indent="-342900">
              <a:lnSpc>
                <a:spcPct val="115000"/>
              </a:lnSpc>
              <a:spcBef>
                <a:spcPct val="20000"/>
              </a:spcBef>
              <a:spcAft>
                <a:spcPct val="20000"/>
              </a:spcAft>
              <a:buClr>
                <a:srgbClr val="FF0000"/>
              </a:buClr>
              <a:buFont typeface="Wingdings" pitchFamily="2" charset="2"/>
              <a:buChar char="n"/>
              <a:defRPr/>
            </a:pPr>
            <a:r>
              <a:rPr lang="zh-CN" altLang="en-US" sz="2400" dirty="0">
                <a:solidFill>
                  <a:srgbClr val="FF0000"/>
                </a:solidFill>
                <a:latin typeface="黑体" pitchFamily="2" charset="-122"/>
                <a:ea typeface="黑体" pitchFamily="2" charset="-122"/>
                <a:cs typeface="Times New Roman" pitchFamily="18" charset="0"/>
              </a:rPr>
              <a:t>需求分析</a:t>
            </a:r>
            <a:endParaRPr lang="en-US" altLang="zh-CN" sz="800" kern="0" dirty="0">
              <a:solidFill>
                <a:srgbClr val="FF0000"/>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1</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生产现场传感器优化配置</a:t>
            </a:r>
            <a:endParaRPr lang="en-US" altLang="zh-CN" sz="8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2</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传感器管理</a:t>
            </a:r>
            <a:endParaRPr lang="en-US" altLang="zh-CN" sz="2000" b="0" kern="0" dirty="0">
              <a:solidFill>
                <a:schemeClr val="tx2"/>
              </a:solidFill>
              <a:latin typeface="黑体" pitchFamily="2" charset="-122"/>
              <a:ea typeface="黑体" pitchFamily="2" charset="-122"/>
            </a:endParaRPr>
          </a:p>
          <a:p>
            <a:pPr marL="914400" lvl="1" indent="-457200">
              <a:lnSpc>
                <a:spcPct val="125000"/>
              </a:lnSpc>
              <a:spcBef>
                <a:spcPct val="20000"/>
              </a:spcBef>
              <a:buSzPct val="85000"/>
              <a:buFont typeface="黑体" pitchFamily="2" charset="-122"/>
              <a:buChar char="—"/>
              <a:defRPr/>
            </a:pPr>
            <a:r>
              <a:rPr lang="en-US" altLang="zh-CN" sz="2000" kern="0" dirty="0">
                <a:solidFill>
                  <a:srgbClr val="FF0000"/>
                </a:solidFill>
                <a:latin typeface="黑体" pitchFamily="2" charset="-122"/>
                <a:ea typeface="黑体" pitchFamily="2" charset="-122"/>
              </a:rPr>
              <a:t>3</a:t>
            </a:r>
            <a:r>
              <a:rPr lang="zh-CN" altLang="en-US" sz="2000" kern="0" dirty="0">
                <a:solidFill>
                  <a:srgbClr val="FF0000"/>
                </a:solidFill>
                <a:latin typeface="黑体" pitchFamily="2" charset="-122"/>
                <a:ea typeface="黑体" pitchFamily="2" charset="-122"/>
              </a:rPr>
              <a:t>）</a:t>
            </a:r>
            <a:r>
              <a:rPr lang="zh-CN" altLang="en-US" sz="2000" b="0" kern="0" dirty="0">
                <a:solidFill>
                  <a:schemeClr val="tx2"/>
                </a:solidFill>
                <a:latin typeface="黑体" pitchFamily="2" charset="-122"/>
                <a:ea typeface="黑体" pitchFamily="2" charset="-122"/>
              </a:rPr>
              <a:t>多源制造数据的采集与传输</a:t>
            </a:r>
            <a:endParaRPr lang="en-US" altLang="zh-CN" sz="2000" b="0" kern="0" dirty="0">
              <a:solidFill>
                <a:schemeClr val="tx2"/>
              </a:solidFill>
              <a:latin typeface="黑体" pitchFamily="2" charset="-122"/>
              <a:ea typeface="黑体" pitchFamily="2" charset="-122"/>
            </a:endParaRPr>
          </a:p>
        </p:txBody>
      </p:sp>
    </p:spTree>
    <p:extLst>
      <p:ext uri="{BB962C8B-B14F-4D97-AF65-F5344CB8AC3E}">
        <p14:creationId xmlns:p14="http://schemas.microsoft.com/office/powerpoint/2010/main" val="1528406376"/>
      </p:ext>
    </p:extLst>
  </p:cSld>
  <p:clrMapOvr>
    <a:masterClrMapping/>
  </p:clrMapOvr>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实验室评估模板">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db2004c003l">
  <a:themeElements>
    <a:clrScheme name="cdb2004c003l 1">
      <a:dk1>
        <a:srgbClr val="163794"/>
      </a:dk1>
      <a:lt1>
        <a:srgbClr val="FFFFFF"/>
      </a:lt1>
      <a:dk2>
        <a:srgbClr val="000000"/>
      </a:dk2>
      <a:lt2>
        <a:srgbClr val="C0C0C0"/>
      </a:lt2>
      <a:accent1>
        <a:srgbClr val="009999"/>
      </a:accent1>
      <a:accent2>
        <a:srgbClr val="990000"/>
      </a:accent2>
      <a:accent3>
        <a:srgbClr val="FFFFFF"/>
      </a:accent3>
      <a:accent4>
        <a:srgbClr val="112D7E"/>
      </a:accent4>
      <a:accent5>
        <a:srgbClr val="AACACA"/>
      </a:accent5>
      <a:accent6>
        <a:srgbClr val="8A0000"/>
      </a:accent6>
      <a:hlink>
        <a:srgbClr val="6699FF"/>
      </a:hlink>
      <a:folHlink>
        <a:srgbClr val="969696"/>
      </a:folHlink>
    </a:clrScheme>
    <a:fontScheme name="cdb2004c003l">
      <a:majorFont>
        <a:latin typeface="Verdana"/>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cdb2004c003l 1">
        <a:dk1>
          <a:srgbClr val="163794"/>
        </a:dk1>
        <a:lt1>
          <a:srgbClr val="FFFFFF"/>
        </a:lt1>
        <a:dk2>
          <a:srgbClr val="000000"/>
        </a:dk2>
        <a:lt2>
          <a:srgbClr val="C0C0C0"/>
        </a:lt2>
        <a:accent1>
          <a:srgbClr val="009999"/>
        </a:accent1>
        <a:accent2>
          <a:srgbClr val="990000"/>
        </a:accent2>
        <a:accent3>
          <a:srgbClr val="FFFFFF"/>
        </a:accent3>
        <a:accent4>
          <a:srgbClr val="112D7E"/>
        </a:accent4>
        <a:accent5>
          <a:srgbClr val="AACACA"/>
        </a:accent5>
        <a:accent6>
          <a:srgbClr val="8A0000"/>
        </a:accent6>
        <a:hlink>
          <a:srgbClr val="6699FF"/>
        </a:hlink>
        <a:folHlink>
          <a:srgbClr val="969696"/>
        </a:folHlink>
      </a:clrScheme>
      <a:clrMap bg1="lt1" tx1="dk1" bg2="lt2" tx2="dk2" accent1="accent1" accent2="accent2" accent3="accent3" accent4="accent4" accent5="accent5" accent6="accent6" hlink="hlink" folHlink="folHlink"/>
    </a:extraClrScheme>
    <a:extraClrScheme>
      <a:clrScheme name="cdb2004c003l 2">
        <a:dk1>
          <a:srgbClr val="29698D"/>
        </a:dk1>
        <a:lt1>
          <a:srgbClr val="FFFFFF"/>
        </a:lt1>
        <a:dk2>
          <a:srgbClr val="000000"/>
        </a:dk2>
        <a:lt2>
          <a:srgbClr val="A1BABD"/>
        </a:lt2>
        <a:accent1>
          <a:srgbClr val="FF5050"/>
        </a:accent1>
        <a:accent2>
          <a:srgbClr val="FF9933"/>
        </a:accent2>
        <a:accent3>
          <a:srgbClr val="FFFFFF"/>
        </a:accent3>
        <a:accent4>
          <a:srgbClr val="215978"/>
        </a:accent4>
        <a:accent5>
          <a:srgbClr val="FFB3B3"/>
        </a:accent5>
        <a:accent6>
          <a:srgbClr val="E78A2D"/>
        </a:accent6>
        <a:hlink>
          <a:srgbClr val="00CC99"/>
        </a:hlink>
        <a:folHlink>
          <a:srgbClr val="83A6A7"/>
        </a:folHlink>
      </a:clrScheme>
      <a:clrMap bg1="lt1" tx1="dk1" bg2="lt2" tx2="dk2" accent1="accent1" accent2="accent2" accent3="accent3" accent4="accent4" accent5="accent5" accent6="accent6" hlink="hlink" folHlink="folHlink"/>
    </a:extraClrScheme>
    <a:extraClrScheme>
      <a:clrScheme name="cdb2004c003l 3">
        <a:dk1>
          <a:srgbClr val="666699"/>
        </a:dk1>
        <a:lt1>
          <a:srgbClr val="FFFFFF"/>
        </a:lt1>
        <a:dk2>
          <a:srgbClr val="000000"/>
        </a:dk2>
        <a:lt2>
          <a:srgbClr val="C0C0C0"/>
        </a:lt2>
        <a:accent1>
          <a:srgbClr val="72B88E"/>
        </a:accent1>
        <a:accent2>
          <a:srgbClr val="C78DD7"/>
        </a:accent2>
        <a:accent3>
          <a:srgbClr val="FFFFFF"/>
        </a:accent3>
        <a:accent4>
          <a:srgbClr val="565682"/>
        </a:accent4>
        <a:accent5>
          <a:srgbClr val="BCD8C6"/>
        </a:accent5>
        <a:accent6>
          <a:srgbClr val="B47FC3"/>
        </a:accent6>
        <a:hlink>
          <a:srgbClr val="3197BB"/>
        </a:hlink>
        <a:folHlink>
          <a:srgbClr val="878FA5"/>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34930</TotalTime>
  <Words>1560</Words>
  <Application>Microsoft Office PowerPoint</Application>
  <PresentationFormat>全屏显示(4:3)</PresentationFormat>
  <Paragraphs>153</Paragraphs>
  <Slides>25</Slides>
  <Notes>24</Notes>
  <HiddenSlides>0</HiddenSlides>
  <MMClips>2</MMClips>
  <ScaleCrop>false</ScaleCrop>
  <HeadingPairs>
    <vt:vector size="8" baseType="variant">
      <vt:variant>
        <vt:lpstr>已用的字体</vt:lpstr>
      </vt:variant>
      <vt:variant>
        <vt:i4>5</vt:i4>
      </vt:variant>
      <vt:variant>
        <vt:lpstr>主题</vt:lpstr>
      </vt:variant>
      <vt:variant>
        <vt:i4>3</vt:i4>
      </vt:variant>
      <vt:variant>
        <vt:lpstr>嵌入 OLE 服务器</vt:lpstr>
      </vt:variant>
      <vt:variant>
        <vt:i4>1</vt:i4>
      </vt:variant>
      <vt:variant>
        <vt:lpstr>幻灯片标题</vt:lpstr>
      </vt:variant>
      <vt:variant>
        <vt:i4>25</vt:i4>
      </vt:variant>
    </vt:vector>
  </HeadingPairs>
  <TitlesOfParts>
    <vt:vector size="34" baseType="lpstr">
      <vt:lpstr>黑体</vt:lpstr>
      <vt:lpstr>Arial</vt:lpstr>
      <vt:lpstr>Calibri</vt:lpstr>
      <vt:lpstr>Verdana</vt:lpstr>
      <vt:lpstr>Wingdings</vt:lpstr>
      <vt:lpstr>自定义设计方案</vt:lpstr>
      <vt:lpstr>实验室评估模板</vt:lpstr>
      <vt:lpstr>cdb2004c003l</vt:lpstr>
      <vt:lpstr>Visio</vt:lpstr>
      <vt:lpstr>第4章 多源制造信息感知技术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lishan_nwpu</dc:creator>
  <cp:lastModifiedBy>shui xian</cp:lastModifiedBy>
  <cp:revision>1283</cp:revision>
  <cp:lastPrinted>1601-01-01T00:00:00Z</cp:lastPrinted>
  <dcterms:created xsi:type="dcterms:W3CDTF">1601-01-01T00:00:00Z</dcterms:created>
  <dcterms:modified xsi:type="dcterms:W3CDTF">2022-09-29T06:16:33Z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